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00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.xml" ContentType="application/inkml+xml"/>
  <Override PartName="/ppt/ink/ink110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.xml" ContentType="application/inkml+xml"/>
  <Override PartName="/ppt/ink/ink120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.xml" ContentType="application/inkml+xml"/>
  <Override PartName="/ppt/ink/ink130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.xml" ContentType="application/inkml+xml"/>
  <Override PartName="/ppt/ink/ink1350.xml" ContentType="application/inkml+xml"/>
  <Override PartName="/ppt/ink/ink1351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.xml" ContentType="application/inkml+xml"/>
  <Override PartName="/ppt/ink/ink20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.xml" ContentType="application/inkml+xml"/>
  <Override PartName="/ppt/ink/ink30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.xml" ContentType="application/inkml+xml"/>
  <Override PartName="/ppt/ink/ink40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.xml" ContentType="application/inkml+xml"/>
  <Override PartName="/ppt/ink/ink50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.xml" ContentType="application/inkml+xml"/>
  <Override PartName="/ppt/ink/ink60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.xml" ContentType="application/inkml+xml"/>
  <Override PartName="/ppt/ink/ink70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.xml" ContentType="application/inkml+xml"/>
  <Override PartName="/ppt/ink/ink80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.xml" ContentType="application/inkml+xml"/>
  <Override PartName="/ppt/ink/ink90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7"/>
  </p:notesMasterIdLst>
  <p:sldIdLst>
    <p:sldId id="256" r:id="rId3"/>
    <p:sldId id="257" r:id="rId4"/>
    <p:sldId id="26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70" r:id="rId15"/>
    <p:sldId id="268" r:id="rId16"/>
    <p:sldId id="285" r:id="rId17"/>
    <p:sldId id="286" r:id="rId18"/>
    <p:sldId id="306" r:id="rId19"/>
    <p:sldId id="287" r:id="rId20"/>
    <p:sldId id="288" r:id="rId21"/>
    <p:sldId id="290" r:id="rId22"/>
    <p:sldId id="289" r:id="rId23"/>
    <p:sldId id="291" r:id="rId24"/>
    <p:sldId id="273" r:id="rId25"/>
    <p:sldId id="271" r:id="rId26"/>
    <p:sldId id="275" r:id="rId27"/>
    <p:sldId id="274" r:id="rId28"/>
    <p:sldId id="277" r:id="rId29"/>
    <p:sldId id="278" r:id="rId30"/>
    <p:sldId id="279" r:id="rId31"/>
    <p:sldId id="281" r:id="rId32"/>
    <p:sldId id="280" r:id="rId33"/>
    <p:sldId id="282" r:id="rId34"/>
    <p:sldId id="304" r:id="rId35"/>
    <p:sldId id="284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93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notesMaster" Target="notesMasters/notesMaster1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1382 1175,'-23'-6,"18"11,2-1,0 0,1 2,0 0,0-2,0 0,-2 7,3-8,0 3,0-2,1 1,0 1,0 0,0-1,0-1,1 0,0 2,0-2,0-7,2 11,1-8,0-1,-1 1,0 0,3-2,-1-2,3-6,4-19,-10 25,0 1,1 1,-4 7,0 4,1 4,0 0,0-8,0-1,1-12,-1 18,0-6,1-1,0 0,-1 0,4 5,-3-5,-3-8,-1 0,1 0,0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1814 1212,'19'-2,"-16"2,0 0,2 0,-1-1,0 2,-1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1981 1694,'19'26,"-17"-21,0 0,1 7,-2-7,0-2,-1 1,-1 2,0 0,0-2,0 1,-1 1,-9 11,7-14,-3 2,2-3,-1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1535 1340,'1'18,"0"-14,-1-1,1 4,-1-2,1-2,-1 1,2-1,-2 1,-1-1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1524 1421,'3'14,"-3"-10,1-1,0 1,0 1,-1 1,2 2,-2-4,1-1,-1 0,1 0,0 1,-1-1,0 0,-2-6,-1 1,0-1,0 1,-4-1,4 3,0 0,0 0,-1 0,1 2,2 1,0 1,2 0,2 0,3 1,-3-3,3 3,-2-3,-1-1,0-1,1-2,0-2,1-3,-5 4,-3 1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401 1684,'22'2,"-18"-2,6-17,-18 34,11-17,1 1,1-1,-2 0,2 1,-2 0,0 0,0 1,0 0,2-8,-10 14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407 1723,'17'0,"-13"0,4 1,-4-1,0 2,1-2,-1 2,-1-1,1 0,-2-4,-3-1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437 1651,'27'6,"-23"-5,-1 1,5 2,-3-2,1 1,-3-2,-2 2,-1 0,-3 6,2-5,0 0,-2 2,2-2,0 0,-4 9,4-8,-3 4,1-1,1-5,-1 2,2-2,0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549 1696,'-11'-20,"8"17,-1 2,0-1,1 1,0 1,0 2,2 3,-1 0,2 0,-1-2,1 3,0-3,0 2,2 2,0-2,0 1,1-3,0 1,3-6,-1-2,-2-1,0 0,0-3,-2 4,1 0,0 9,-2 0,1 1,0 11,-1-11,1-1,0 12,0-12,1 4,-1-5,0 5,0-15,-1-2,0 4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575 1699,'39'-6,"-32"7,-4-2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641 1643,'1'41,"0"-38,0 0,-1 1,2 1,2-1,-2-1,4-7,-10 9,7-3,1-1,-1-1,0 0,0 0,0 1,-2 4,-1-1,0 0,0 0,0-1,0 0,4-3,-9 2,4 1,-1 1,0-1,-2-2,0-6,2 1,-1-3,1 0,-1 1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645 1672,'36'-12,"-33"12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693 1706,'19'-3,"-16"2,0-2,1 5,0-2,-1 1,0 0,0 0,0 0,0 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3245 1424,'-13'-14,"10"12,-2 0,0 3,2-1,-2 2,0 2,-1 0,1-1,2-1,0 0,-1 1,1 2,2-2,0 0,0 15,0-13,1-1,2 1,1-3,2-1,-2-2,0 0,4-1,-4-1,1 0,0-3,1-2,0 2,-3 3,1 0,3-3,1 2,-4 2,5-3,-4 3,-1 2,-3 4,0 0,0 0,0-1,0 2,1 5,-1-6,1 4,-1-5,2 4,1-4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778 1627,'4'-4,"-3"37,-1-28,1 0,0 9,-1-9,1 0,0 0,-1 0,1 2,0 5,0-5,-1-4,0 1,0-1,-1-6,2-1,-1-1,-2-6,1 8,-1 0,0 0,-1 0,0 2,-2 1,2 1,-2 1,2 0,0 1,0-1,2 2,2 0,1 5,4 4,-4-9,1 1,2-1,-2-2,0-3,0 0,-1-4,0-1,-2 3,0 0,-1-1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438 1830,'15'4,"-11"-4,2 0,-2 0,-1 0,4-1,-3 2,2-1,-3 0,0 0,1-2,-5-2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450 1843,'21'5,"-17"-5,-1 0,2 0,0 0,-1-1,-1 1,1-1,-1 1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463 1793,'51'25,"-51"-20,-2 6,1-5,0-1,0-1,-1 4,0-3,1-2,0 1,0 0,1-1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578 1824,'-33'-5,"33"8,-1 3,1-1,0 0,1 6,0-8,-1 0,2 0,1 0,1 1,-1-2,3-2,-2-3,0-5,-1 3,-2 2,1 8,-1-2,-1 0,0 0,1 3,0-2,0 0,0 0,-1-9,0-3,-1 5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604 1821,'32'-4,"-28"5,1 1,-1 1,-1-2,1-1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673 1789,'-1'21,"1"-18,1 4,0-3,-1-1,1 1,0 0,0-1,2 0,0 0,0-2,0-1,0 1,3 0,-3 1,-2 1,-1 0,-1 1,0-1,0 1,-10 2,8-8,-1-3,2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677 1801,'40'-3,"-37"8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732 1828,'17'-4,"-12"3,-1 0,-1 0,1 1,1 0,-1-1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765 1796,'23'28,"-24"-23,0-2,0 0,1 0,-1 0,1 0,-1 1,0 1,0-2,6-3,6-2,-7 2,-1-1,4-2,-3 3,-1-2,0 0,6-16,-9 14,3 0,-1 1,0-1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3323 1441,'-11'37,"7"-34,1 0,0-1,-1-8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1543 1543,'-1'52,"2"-49,-1 2,0-2,0 0,-1 1,2-1,-2 2,2-1,-1 1,0-2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1521 1645,'23'0,"-20"0,1 3,0 1,-5 0,-2 3,0 2,-1 0,2-6,0 0,0 0,-2 2,1-1,0-1,0 0,6-3,1-1,3-1,-4 0,0 1,2-1,0 0,7 0,-9 2,3-2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1361 960,'-7'28,"6"-24,1 0,-1 2,0-3,1 0,0 3,1-1,1 4,1-1,-2-5,3 3,-2-2,0-1,0 0,-1 0,1 0,0 1,0 3,2-11,-5 13,2-5,1 1,1-2,0-2,0 0,1-1,-1 1,4-1,0 0,-4-1,0 1,1-2,2-3,0 0,-3 0,2 0,-1 2,-1 1,-1-1,2 0,1 0,-1-1,0 1,-2-1,1 0,2-8,-5 8,1 1,-1-1,1-5,-2 6,1-2,-1 2,0-2,1 2,-1 0,0 0,-2-5,0-1,-2 1,0 3,1 2,2 0,-1 2,-5-5,1-1,4 5,-2-4,0 0,2 4,-4-4,4 5,0 0,9 0,-14 0,3 1,1 2,1 3,-4 8,2-5,0-2,2-3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1355 1090,'2'0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1356 1090,'2'-13,"-3"16,-1 0,-2 0,1-1,0 0,0 0,0-1,-1 0,0-1,1 2,0-1,-1 0,-3 2,3-1,0 0,0 1,-1-1,0 2,2-3,-2 3,1 1,2-2,1 0,-2 3,1-2,0-1,-1 1,1-1,-1 1,-2 2,1-2,1 0,0 1,1-2,-1 0,2 1,-4 6,3-6,-4 7,4-8,1 1,-3 4,2-4,-2 7,-1 6,3-12,0-1,0 1,0 3,1 3,-1 7,2-14,-1 0,1 4,0-3,1 5,-1 5,0-9,0-1,0 6,1-6,-1 7,0-5,0 7,-1-8,1-1,-1 4,2 0,-1-4,0 9,0-8,1 3,-1-1,2-14,-4 16,3 3,0-1,1 0,-2-7,2 5,0 1,0 11,-1-17,1 4,0-6,-1 3,2-1,0 4,1-1,0 1,-2-5,0-1,1-1,-1 1,4 3,2 2,-6-4,7 13,-5-7,-2-6,3 4,-1-10,-6 7,8 2,-3-5,2 3,-2-2,0 0,5 8,-4-5,-2-3,0 0,1-1,7 5,-5-5,0 0,-2-1,7 2,-7-2,4 0,-4 0,2 0,22-21,-49 41,27-19,0-2,1 1,5-1,1-1,-8 1,2 0,-3 0,2 0,-1 0,-1 0,0 0,4 1,-2-1,-1 0,1 0,7 0,-8 0,-1 0,1 0,3 0,-4 0,14-12,-30 23,30-12,-13 1,0 0,0 0,2-1,-2 1,2-1,-1 1,3-2,-4 2,1-1,4 0,-6 1,4-1,-3 0,3-1,-3 1,0 0,0 0,1-2,-8 5,6-3,4-2,-2 1,0-1,-2-1,-1 1,1-2,-2 2,1-3,0 0,4-2,-4 3,0 0,-1 2,-1 0,1-2,-1 0,1-12,-2 13,1 0,0-5,0 5,0 0,0-1,1 0,-1-1,0 0,1-4,0 7,-1-1,1 1,-1-4,2-2,-1 0,-1 3,0 1,0-4,0 1,-2-4,1-1,-2-2,2 9,0 0,-3-13,3 12,0 0,0-1,0 2,0 1,-1 0,2 0,-1-1,1 1,-1-2,1-1,-1 2,0 1,0 0,1 0,-1-1,-1 1,-1-8,0 5,0 1,1 0,0 1,-1 0,-1-5,3 3,-1 0,0 2,-1-10,2 13,0-1,0 1,-1 0,1-2,-1 0,1 1,0 0,-2-4,2 4,-1 1,1-1,-1 1,1 0,-3-2,2 1,-2-1,-1 0,3 1,-3-3,2 3,1 0,-4-5,-1 1,4 4,-1 0,1 0,-3-4,4 5,-1 0,0-1,0 0,0 0,0 1,0 1,-7-7,7 7,0-1,-1 0,0 0,1 1,-3-7,-2-4,4 7,-3-1,4 5,0-1,-1 2,0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1275 1396,'27'-3,"-24"3,0 0,0 0,0 1,0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1410 1213,'-21'18,"20"-15,1 0,-1 0,1 0,-1 0,0 1,1-1,-1 1,1-1,0 0,2 0,2-2,0 1,0 0,-1-2,1 1,-1-1,1 1,0 0,1-1,-2 0,0 0,1-1,0-1,1-1,0 1,-1 0,0 1,-1 0,2-1,-2 0,1-4,-2-1,0 0,-2 4,0 0,0-1,-1 1,-2 1,0-1,0 2,-2-1,0 0,1 0,0 1,1 0,0 0,0 1,-2-1,1 0,1 0,0 0,0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1491 960,'15'-5,"-12"4,0 0,0 0,0 0,0 0,0 0,10-3,-7 2,-3 2,0-1,0 1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1605 875,'-8'18,"7"-14,0-1,0 0,0 0,-1 3,1-3,1 1,-1 0,1 1,-1-2,4-3,9-3,-8 0,1 1,-1 0,6-6,-6 5,2-2,-3 3,4-3,-4 4,-5 5,-5 0,1-3,3-2,-2-2,2 1,0-2,1 1,6 1,0 3,-1 0,0 3,-2-1,-1 0,0 2,-1 1,1-3,-3 2,2-2,-5 4,3-5,-4 3,2 0,2-3,6-1,4-3,-2 1,-1 1,0-1,-1 0,0 0,0 0,1-2,1 1,-1 0,-6 7,-1-2,-3 5,-4 7,7-9,-1-1,1-1,1 0,-1 1,-1 0,1-2,2 0,3-6,1-1,0 0,0 1,0 0,-1 0,-1 0,2-2,1 1,-1 2,0 7,-2-2,-1 0,0 1,1 0,1 1,-1-2,2-1,3-2,0-1,-3-1,0 1,0-1,1-2,1-4,-4 4,1-1,0 0,0 1,-1 1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1709 836,'3'40,"-3"-37,-3-2,0 1,0-1,-1-1,0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3406 1395,'-18'-6,"15"7,-1 0,0 4,2-1,0 0,1 1,-2 7,2-4,-1-2,2-1,6-6,-2-2,2 3,-9-1,7-3,1 0,-2 1,1 0,1-2,-3 2,1 0,0-2,-1 1,5-6,-5 7,-3 8,-2 6,2-2,-1-4,2-2,-1 6,1-6,0 0,1 0,2-2,2 0,-2 1,2-2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1681 887,'21'-2,"-18"1,1 0,1 0,-1 0,1 0,0 0,-2 0,0 1,-17 8,10-5,1-1,-2 1,1 0,0 0,1 1,0 0,1 0,1-1,6-6,-1 1,-1 0,1 0,2-1,-3 2,0 0,0 2,-6 0,-1 3,1 0,-7 6,5-3,3-4,6 0,13-8,-13 3,-1 1,-4 6,-2-2,0 0,1 1,-1-2,2 1,-1 0,-3 4,2 0,2 2,-1-5,5-10,-1 2,3-7,-1 6,-2 2,1 1,-5 15,1-5,2-5,-1 3,2-1,2-3,7-11,-9 3,3-3,-3 5,0-1,-1 1,1 0,0-3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1745 886,'9'3,"-12"3,2-3,1 1,2-1,2-4,-1 0,3-2,-3 2,0 0,1 0,-1 1,-4 4,-6 5,3-5,1-3,2-5,1 1,0 0,-1-1,1 1,0 0,0-1,0 1,-1 0,1 0,0 0,0 0,0 0,0-7,1 3,2 11,-2-1,0 1,1 1,1 1,-3-2,3 3,-2 3,0-6,-1 2,0-1,-1 0,1 0,-1-1,1 1,-1-1,0-1,-2 1,2 0,-2-2,0-2,0 0,5-3,-1-1,1 1,0-1,1 1,-1-1,-1-1,2 1,-1-1,1 1,0-1,0 2,0 0,4-4,-4 5,3-3,-2 2,-1 2,0 0,-6 5,0-1,1 0,-1-1,0 1,-1 0,2 0,6 0,-1-3,0 1,0-1,0 2,-1 4,-1-3,-1 0,0 0,-2 2,0-1,-1-1,-2 1,2-2,0-2,3-3,3-2,0 2,-2 0,2 0,0 1,0 0,-4 7,-1-1,-4 2,0-2,0 0,2-2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1763 979,'36'12,"-33"-11,1-3,-1 0,0 0,1-1,-1 1,2-6,-3 5,-2 0,0 0,-3 1,-1-1,4 0,5 2,-2 0,0 0,2 0,-2 1,0 0,-4-3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1771 964,'16'-7,"-13"6,0 0,0-1,5-1,-2-1,-3 3,0-1,0 1,0-1,0 0,0 0,4-1,-1 1,-17 4,4-2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2020 1057,'-10'-46,"7"46,-3 0,2 1,1 0,-1 1,1 1,0 0,1 1,-1-1,1 0,-1 0,1 0,0 0,0 0,0 0,0 0,0 0,1 0,-1 5,0 2,1 6,1-11,0-1,1-1,-1 0,6 3,-3-7,2-1,-1-2,2-1,-1-1,1-1,1-3,-1 1,-3 6,2-2,-2 1,0 0,-1 1,-3 7,-1 3,1-1,-2 8,1 0,0-3,0-4,0 2,0 0,-1 10,0-3,1-8,-1 9,1-6,0-6,1 2,-4-3,3-10,2 2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2116 1011,'-3'14,"3"-10,-2 3,2-4,-1 7,1-7,0 0,1 5,-1-4,1 0,-1 1,1-1,0-1,-1 0,2 0,1-1,1 0,-1-1,0 1,0-1,-1 2,1 0,-2 0,-1 0,0 0,-1 1,0-1,-1 0,0 1,1 0,-1 0,0-1,-2 1,1-2,-2 1,1-2,1-1,-1 1,1-2,-2-2,4-1,0 0,-1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2098 1040,'41'-2,"-37"1,3 0,-1 0,0 0,-2 0,-9 4,-1-2,1-1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2193 1053,'14'1,"-9"1,0 0,-2-1,1 1,0 0,-1 2,0 0,-2-1,0 0,0 1,-2 0,-1 0,-1 0,-2 0,0-1,1-1,-1 1,2-2,-2 2,2 0,-1 0,3 0,-2 0,6-1,0-1,0 0,2 0,-2-1,1 0,-1 0,0-1,2 1,-1-1,0 1,0 0,-2 3,0 0,-2 1,1-1,-1-7,-1 1,1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2269 1089,'50'-10,"-47"9,3 0,-3 0,1-1,0 1,-1 0,0 0,-31 16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2415 1070,'31'-1,"-26"2,-1-2,2 1,-2 1,-1-1,0 1,-6 4,-3-1,0-3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3483 1402,'-10'-14,"26"27,-32-26,13 13,0-1,0 1,0 0,0 0,0 3,-2 4,4-3,0 4,0-3,0-2,1 3,-1-3,1 6,0-5,1-9,-1 10,4-7,0 0,0 1,6-6,-6 3,1-4,-4 5,0 0,1-4,0 2,-1 2,-1 9,1 8,-1-10,1 0,-1 1,0-1,1-1,1 0,0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2070 954,'0'37,"-1"-34,1 0,-1 0,0 3,1-1,0 0,0 1,-1 0,0-1,-1 9,1-2,1-9,0 2,0 0,0 7,0-7,1 4,0-1,0-3,-1-1,1 1,-1 1,1 6,-1-6,1-2,-1 0,0-1,0 7,0-7,-1 0,1 0,-1 5,1-5,3-1,0 1,0-1,-1 1,1-3,2 1,-2-1,1 1,-1-1,0 0,2 0,0 1,2-1,-1 0,-2 1,1-1,3 0,-5 0,1 0,-1-1,3 1,-1-1,0 1,-2 0,0 0,6-1,-2 0,-3 0,0 1,-1 0,2 0,0-1,-1 1,-1 0,1 0,-1 0,1-1,-1 1,0-1,2 0,0-1,-2 1,1 0,0-1,1 1,-1 0,-1 1,0-1,1 1,4-1,-4 0,0 1,-1 0,0 0,1 0,0 0,0 1,-1-1,1 1,0-1,1 0,-2 0,5 0,-5-1,0 1,0-1,-2-2,2 1,-2-1,0 0,0-1,1-1,-1 0,0 1,0 1,0-3,0 3,0-3,0 1,0 2,-1-4,1 4,-1 0,0-1,0 0,0-2,0 2,0 0,-1-1,0-7,0 6,1 2,-1 0,0-1,0 2,0-5,1 3,-1 0,1 0,0-7,0 7,0 1,0 0,0-1,0 2,0 0,-4 1,1 0,-4 0,4 0,-4 0,2 2,1-2,1 1,-1 0,-2-1,2 1,1 0,-1 0,0 0,-1 0,-1 0,-14-2,15 3,-15-2,14 2,-3 0,2 0,1 1,-1-1,0 2,1-1,1 0,-2 0,0 1,1-1,1-1,0 0,0-1,2 1,-2-1,-1 0,2 0,0-1,0 1,-6-3,2 0,5 3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2025 1336,'-11'-17,"8"14,0 2,0 0,-5 0,4-1,1 2,-1-1,0 2,1 0,0 2,0 2,2-2,0 0,1 2,1-2,1 0,-2 0,1 1,0 2,0-3,-1 0,2 0,-1 0,0 1,4-4,-1-1,2-2,-3 1,3-3,-1-2,-1 1,-2 3,1 1,-1-1,1 2,0-1,-5 13,1 2,-1 3,2-12,0 0,0 1,0-1,-1 2,1 2,0-1,-1-1,1 0,-1 3,1-5,0 0,-1-1,1 1,0-1,-1 0,1 0,-3-9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2120 1212,'2'0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2142 1215,'-2'22,"2"-18,0 0,0-1,-1 1,1-1,-1 3,1-3,-1 0,-1 2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2095 1234,'4'34,"-3"-31,1 2,-1-1,0-1,3 0,0-2,1-1,0 0,0 0,-1-1,5-5,-5 2,2 0,-3 2,1-1,0 0,0 0,0 2,-9 4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2119 1335,'23'-4,"-22"7,0 0,-2 1,1-1,0 0,-2 4,1-4,-1 1,0-1,-1 0,0-1,-2 2,8-3,5-1,-4 1,-1-1,1 3,-3 0,0 0,-1 2,0-1,-1-1,1 1,-1 0,-1-1,-1 4,-1-5,1 0,-1-2,1 0,-1-1,1 0,0-1,-6-7,6 4,1 1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2246 1359,'14'0,"-11"-1,3 2,0-2,-3 1,2 0,3 0,-3 0,-1 1,-1 0,-8 1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1929 1307,'0'23,"0"-19,0 1,0 7,0-6,0 0,0 0,0-1,0 1,0 0,1 3,-1 0,0 4,0-9,0 0,0 0,0 0,-1 0,1 1,2-2,-1 1,-1-1,0 1,1-1,0 0,4-1,-1-2,2 1,-1 0,2 0,-1 1,2-1,-5-1,0 1,8 0,-7-1,1 1,-1 0,4-1,-4 0,1 1,-1 0,0-1,0 0,0 1,2 0,0-1,0 0,0 1,-1 0,-1-1,1 1,0-1,-1 1,1-1,0 0,8 1,-7-1,-1 1,6 0,-2 0,1 0,4 0,-2 0,-7 0,1-1,-1 0,15 2,-5-2,0 1,-7 0,0-1,0 1,-4-2,0 1,3 0,-4-1,0 1,1-1,1 0,0 0,-1 0,11-3,-10 2,0-1,-3 0,2-6,-2-1,1-6,-1 6,-2 5,1 1,-1-2,1-1,-1 0,1 0,-1 1,1-3,-1 4,0 1,1-2,-1 0,1-9,0 9,-1 1,0 0,1 0,-1 1,1 1,0 0,0 0,-1 0,1-5,-1 5,0 0,0 0,-3 2,-1-1,1 1,-1 0,-1 0,1 0,1 0,-1 1,-4-1,4 0,0 0,0 0,-1 0,-1 0,2 1,-1 0,-2 1,3-1,0 1,1-1,0 0,0 1,0-1,0 0,-4 2,3-1,1-1,0 0,-3 0,3 0,-2 0,1 1,1-1,-2 0,1 0,-2-1,3 2,0-1,0 0,0 0,-2 1,1-1,0 0,0 0,1 0,-5 1,5-1,-2 0,1 0,-1 1,2-1,0 1,0-1,0 0,0-1,0 1,-6-1,6 0,-3 1,1 0,0-1,-1 2,2-1,1 0,0 0,-1-1,1 2,0-1,-1 0,-2 0,1-1,2 1,-1 0,-1-1,1 0,-1 1,2 0,-7-1,5 1,-1 1,3-1,0 1,-1-1,-3 1,4 0,-4-1,4 1,0-1,0 1,-6-1,6 1,-1-1,-1 0,1 1,0 0,1-1,0 1,0 0,0-1,0 1,-1-1,1 0,0 0,0-2,-1-6,3 3,-2 2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2247 993,'2'54,"-1"-48,-1-1,0 1,1 2,-1-1,0 0,0 0,0 4,0-6,0-1,0 2,0-1,0 0,0 0,0 0,0-2,0 0,-1 1,1-1,0 1,2 0,0-1,-4-22,-1 9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2284 991,'7'-32,"-6"29,1-2,0 1,1-2,-1 3,-2 0,3 0,-3 0,0-1,0-4,0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3540 1422,'-4'16,"1"-12,2-1,0 1,-1 0,0 1,-1-1,0-3,0-3,0 0,-3-4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2284 840,'7'40,"-10"-38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2271 891,'12'-4,"-9"3,0 0,0 0,1-1,-1 1,0 0,0-1,-3-1,0-9,0 7,0 1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2306 836,'2'0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2300 851,'6'51,"-6"-40,-1-6,1 0,0-2,0 0,-1 0,3-11,-1 3,-1-2,0 2,0 1,0-1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2313 877,'18'-6,"-14"4,-1 0,-8 8,2-5,-2 3,2-2,-1 1,2 0,-2 3,2-2,1 0,1 0,6 7,-3-9,1-2,0-1,0 0,-2-2,-1-1,-1 1,0-2,0 2,0 0,-1 0,1 0,-3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2335 829,'15'71,"-14"-63,1 1,1 3,-1-7,-1 0,3 2,-1-3,0-2,0 1,0-2,0 0,2-1,-2-3,-3-5,0 4,0-4,-1 2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2373 872,'-19'34,"17"-30,1 0,0 1,-1 1,0-2,1-1,-1-8,3-16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2365 833,'8'14,"-5"-9,-1-2,-3-6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2311 844,'16'6,"-12"-4,2 0,1 2,-2-1,0 2,0-2,0 1,-2-3,4 0,-6-5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2200 1314,'-5'17,"6"-8,0 12,0-12,0 1,0 1,0 2,-1-2,1-2,-1 1,1 1,-1-1,0-2,0 0,0 4,0-8,0 0,-1 0,1-1,0 0,0 0,6-4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3121 1563,'-25'6,"23"-3,-4 5,3 0,3-3,0-2,0 3,1-3,1 4,-2-4,2 0,1 0,1-3,-1-2,4-7,-3 5,-2 0,2 2,-2-2,2-1,-2 2,2-1,-2 7,-1 2,0-2,0 0,0 2,0-2,0 0,0 0,0 1,0 0,0-1,0 0,0 0,3-1,0-18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2229 1550,'-3'49,"8"-53,-1 2,-1 0,-1-1,2 1,-1 0,0 1,0 0,-1-4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2251 1544,'86'-22,"-83"22,-5 3,-4-1,-6 0,7-1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2276 1535,'6'38,"-6"-33,0 0,0-1,0 1,0-1,-1 0,1 0,1 2,-1 7,0-7,0-3,0 0,0 0,0 3,1-24,-1 12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2282 1570,'14'-11,"-10"9,1-2,-2 2,0 1,0 1,-4 3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2298 1591,'22'2,"-23"-5,-1-1,-2-6,2 4,0 0,1 3,0-1,-1 1,1 0,0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2308 1499,'3'16,"-1"-9,0-1,1 0,0-1,1 1,0 2,2 9,-3-10,0-1,4 10,-3-4,-2-7,2 6,1-1,-3-7,1-1,1-5,-3-11,-2 1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2362 1553,'-43'32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2331 1473,'14'12,"-10"-7,-2-2,3 5,-11-17,3 4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2129 1450,'-1'17,"0"-11,1 6,-1-6,1 0,0 1,0 1,0-1,-1-1,1 4,0-4,0-2,-1 6,1-4,0-1,-1-1,-1 3,0-4,-1-2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2049 1562,'-8'66,"7"-62,1-1,3-3,10-1,-10 1,1 0,-1 0,0 0,-1 3,-2 0,0 0,-2 1,-2 0,2-1,-2-2,0-1,-4-6,6 3,0 0,1 0,0 0,-1-5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3186 1583,'-13'-8,"10"8,-1 3,1 0,1 1,1 1,1-2,0 0,1 0,2-2,0-1,0-1,0-1,0-1,-1 0,2 0,-1 0,0 1,-1 7,0 1,0 1,0 0,-1-3,-1 0,1 0,0-1,0 2,2-3,3-25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2038 1590,'21'-2,"-17"2,-1 0,0 0,0 0,0 0,-1 3,-2 1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2080 1635,'37'-5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2102 1599,'42'28,"-45"-21,0-3,-2 3,1-4,1 0,1 0,-1 0,1 0,10-3,-5-1,0 1,0 0,1-1,-1 0,0 0,1-1,-1 0,0 2,2-4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2446 1327,'47'1,"-44"-1,0 0,0 0,0 0,1 4,-9-1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2453 1363,'29'4,"-26"-4,9 1,-9-2,4 0,-3 1,0 0,0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2482 1284,'40'26,"-36"-24,0-1,0 0,0 0,0 1,0-1,-1-1,2 1,-2 1,0-1,-3 3,-2 0,-1 4,-5 5,-1-3,2-1,2-3,2-3,1 0,-1 2,-3 2,5-10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2625 1265,'2'34,"-2"-31,0 0,0 0,0 0,0 0,1 4,0 7,0-7,0 1,-1 0,1 5,-1-7,1 2,0 8,-1-1,1-5,-1-2,0-5,0 3,0-2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2631 1257,'18'-1,"-14"1,-1-1,1 1,-1 0,2-1,-2 0,4 0,-3 1,0 0,2-1,0 0,1 1,0-1,0 1,-1-1,7-1,-5 1,0 0,8 0,-3 0,-7 1,18 1,-17-1,8 2,0-2,3 1,5-1,-9-2,-6 2,0-1,3 0,-1 0,-6 0,0 1,0 0,4 0,-1 2,2 0,-5 0,-1 0,-2 1,0 1,1 0,-2 1,1 0,-1-1,0 0,0 2,0 1,0 1,1-2,-1 1,0-2,0 1,0 0,0 1,1 3,-1-2,0-1,0-1,0 0,0 5,0 1,0 6,-1-10,1-3,0-1,0-1,-1 2,-3-5,-2-1,3-1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2688 1438,'21'2,"-15"-2,-1 0,0 0,0 0,1 0,0 0,1 0,1 0,0 0,0-1,30 0,-28 1,-2 0,1-1,2 1,10-1,-11 1,9-1,-10 1,1-1,-1 1,-2 0,0 0,-1-1,0 1,5-1,-2 0,-3-2,-11 1,-5-1,4 1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2735 1283,'-12'27,"10"-17,1-6,0 1,-1 0,1 1,0 1,0 1,0-2,0-1,0 0,0-1,1-1,0 2,2-1,2-3,0-1,-1-1,1-1,1-1,1-1,-3 0,0 2,1-3,-2 2,-5-3,0 2,-2-4,1 5,0 2,1-1,0 2,-2 0,-1 2,2-1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3259 1578,'-18'-3,"15"4,-1 1,1 1,0 0,1 0,0 0,1 0,1 0,-1 1,2 1,0-1,1 3,0-4,1-5,0 1,5-6,-5 4,1 0,-1 0,0 1,-1-1,0 0,1-1,-1 1,2-3,-3 3,-1 9,-2 1,2-1,-1-1,0-2,1 4,0 5,0-8,0 1,1 0,0-1,0-1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2911 1053,'-5'-16,"4"12,-1-2,0-1,-3 3,2 2,0 1,0 1,-1 0,-1 4,2-2,-1 5,3 0,0-4,1 0,0 1,0-1,1 2,2 1,-2-2,3-1,-1-3,0-1,1 0,1-2,-2 2,1-3,0 0,-1 3,-5 6,1 1,-1 9,1-8,0-1,0 0,0-1,0 0,0 1,0-1,-1 2,-2 15,2-17,1 1,-1-1,1-2,-2-6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2937 1077,'16'-4,"-13"3,1 0,3-1,-4 1,0 0,1 0,0 1,0-1,-2 4,-4 2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3015 1013,'-8'53,"9"-50,0 0,1 0,1 1,1 1,-1-2,-1 0,1 0,0-1,-6 2,0-1,-2 1,1-1,1-1,0-1,0-2,-1-3,2 1,2 0,-1-1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3014 1030,'17'6,"-13"-7,-1 0,0 0,2 0,-2-1,0 2,-2 4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3062 1066,'43'-4,"-40"4,1-1,-1-1,1-5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3120 1031,'27'-6,"-23"6,-1 1,0-1,0 2,-2 2,-1 3,-3 1,1-4,-1 2,0-1,0 1,1 0,0 0,1-1,1-2,6 0,0-2,0-1,-2 0,2-2,-2-1,-2-1,0-4,-2 4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2660 1555,'-1'20,"0"-17,1 0,0 0,-1 0,0 2,0 1,-1 1,2-4,-1 1,0 1,0-1,-1 4,2-5,-2 2,1-2,0 0,4-19,-2 10,1-6,-1 9,0-1,1 1,1 0,0 2,0 0,1 1,0-1,-1 1,2 0,-2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2672 1599,'10'28,"-8"-20,-1-5,0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2720 1555,'-16'40,"14"-37,0 0,0 0,7-4,-2 1,8-3,-7 1,0 1,0 0,-1 1,0 0,-4 5,0-2,-2 1,-1 2,1-2,0-2,8 1,-2 0,0-1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2688 1645,'3'18,"-1"-22,0 0,0 1,-1 0,4-1,12-6,-14 10,-1 3,1 4,-2-4,-1 3,0-3,-1 3,0-2,1-1,-1 0,-1 5,-2-1,0-4,-1 0,2-1,-1-2,0 0,-3-3,3 0,4 0,0 0,2-2,0 0,2 0,-1 1,3 1,4-2,-3 3,-4 1,-5 7,-3 2,1-2,0-2,-4 3,4-3,-3 1,1-1,-1 2,2-4,2 0,6-4,2 0,-1 1,0-1,0 1,1 1,5-2,-1 0,3-1,-6 2,-1-1,2 0,-4 2,-6-1,-4-4,4 3,0-1,0 1,1-1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3320 1630,'-11'27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2712 1665,'-6'84,"7"-89,1 0,-1-2,1-1,-1 0,0 1,0 2,0-1,0 1,1 0,-1-1,0 2,0 0,0-2,1 2,-1 11,0 0,-1-1,1 5,-1-2,1-4,-1 0,0 1,0 4,0-4,0-1,0-2,0 0,1 1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2757 1649,'39'-14,"-34"14,0 0,1 1,-3 0,-5 3,-3-1,1-1,-4 3,5-4,-2 3,2-3,-1 2,0-1,0 0,1 0,10-6,-3 1,-1 2,2 0,-2 0,-7 7,0-1,1-1,1 1,-2 3,0 1,2-5,1-1,6 0,-2-3,2-2,2-1,-4 0,2-2,-2 1,1 0,-3 0,1-1,0-2,-1 3,0-3,-2 1,0 3,-1-5,0 0,1 2,-2-4,0 2,1 3,-1 2,3 8,2 2,1 8,-1-2,2 1,-2-6,0 1,0 0,0 1,0-3,-1-1,1 0,0 0,-1-1,0 0,0 0,3 4,-2-4,1-3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2806 1576,'16'32,"-15"-27,-1 1,1-2,-1 0,0-1,1 0,1-10,-1 3,-1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2889 1643,'14'3,"-10"-3,-1 0,2 0,-1-1,3 1,-2-1,-2 2,0-1,1 2,-4 1,-5 1,0-2,2-1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2862 1581,'-11'14,"9"-11,2 0,1 1,-1-1,0-6,1-2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2931 1586,'2'0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2932 1586,'12'24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2993 1668,'17'-4,"-5"1,-8 2,5 0,-5 1,-1-1,1 0,-1 0,0 1,0 0,1-1,-1 1,0 0,11 1,-11-1,1 0,0 0,5 1,-6-1,1 0,1 0,-2 0,-6-1,-4 0,1-2,2 2,1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3112 1600,'79'-3,"-75"3,-1-1,-9-1,1 1,1-1,1-1,-1-1,3 1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3166 1543,'-12'55,"11"-47,-1 0,1 1,-1-2,1-1,-1 0,0 0,1 0,0 0,-1 2,1 1,0-3,0-2,1 0,-1 2,1-2,4-16,-3 5,0-1,1-5,-1 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1869 1188,'43'-10,"-40"10,0 0,0 1,-3 2,6-8,-12 10,3-6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3348 1604,'37'-2,"-34"-1,0 1,2-3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3159 1628,'6'73,"-6"-79,0 1,0-1,0 1,0-1,1 2,-1-3,1 4,0 0,0-2,1 2,0 0,0 0,1 0,0 2,0 0,0 0,1 4,-1 2,-4 0,-1 2,-1 1,2-3,-1 0,0 1,-1 0,2-1,-1-2,-1 2,1-2,2-13,1-1,0 0,0 2,0 2,2-4,-2 5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3219 1579,'-9'17,"8"-14,-1 0,2 0,3 1,0 0,4 0,-3-3,-1 1,-1 5,-3-4,-2 4,1-4,0 0,-2 0,-1 2,2-2,1 0,-1-1,1 1,-4 6,4-5,5-2,4-2,-1-1,-1 1,-2 0,1 0,-1 0,2 0,1 2,-1 2,-3-1,-3 2,0-2,-2 1,-1 0,0 0,-1 3,1-1,0-2,1-5,0-15,3 12,1-5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3224 1638,'55'-33,"-51"32,0 0,-1 0,-6 3,-1 0,1-2,0 0,0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3247 1570,'12'41,"-13"-37,1 0,-1 0,1 0,-1 0,-3 3,1-3,1-1,5-2,0-2,0 1,1-1,1 0,-2 0,1 0,-1 0,0 0,0 1,-17 15,12-12,1 0,0 1,0 0,-1 1,1 1,1-1,-1-2,1 3,0-1,0 0,2-2,2-4,4-3,-5 2,1-1,-1 1,0 2,-7-5,0 0,2 2,-2 3,1 1,2-7,2-1,0 1,1 1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3317 1580,'-4'23,"7"-24,0 1,1-1,-1 0,1-1,1 0,0 1,-1 0,-1-1,-12 10,5-5,-1 4,2-4,0 4,0-2,1-2,5-3,1-1,0 1,0 0,0-1,-1 1,1-1,-6 4,-14 26,15-24,1-2,-1 0,0 3,4-9,-2 0,2-4,0 1,1 1,3 0,-3 4,-1 0,3 1,-3 1,0 0,-1 2,-3 1,-1 0,0 0,-1-2,-2 4,3-3,0 0,-2 1,2-1,-1-2,0 2,0-4,7 0,7-1,-5-3,-3 4,6-7,-8 4,0 1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3378 1541,'12'15,"-6"-2,-3-7,1-1,0 0,0 1,-1-1,0 0,0 0,0 2,-1 0,0-1,0-1,3 3,-4-5,2 2,-2-2,0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3439 1532,'-60'112,"58"-109,-1 0,0-2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3130 1751,'19'1,"-12"-1,0 0,0-1,1 1,1 0,2-1,-1 1,0-1,17 0,0-1,5 1,-3-4,-12 3,15-4,-18 3,36-7,-26 7,-5 0,-11 2,-1 0,0 1,-3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2608 1519,'-2'22,"1"-17,1 1,-1 11,1-9,-1-1,0 1,0 2,1 1,-1 9,1-3,0-8,1 2,-2 0,2 5,0 4,0-2,-1-10,0-2,1 0,-1-1,0-1,0 0,0 3,0-2,1-2,2-1,-1 1,3 0,0 0,-1-2,0 0,1 0,-2-1,0 0,4 1,7 1,-10-1,1-1,-1 1,1 0,9 1,-7-2,0 1,5 0,-6 0,0 0,12 1,-10-1,-1-1,-1 0,10 2,3 0,-4-1,-2 0,0 0,-6-1,1 1,9-1,-11 0,7 0,1 0,-5 0,-2-1,0 1,11-1,-12 1,0 0,9-1,-8 1,-1 1,34-2,-34 1,7-1,0 1,11 0,-17 0,6 0,0-1,1 1,-6-1,14-1,-18 2,7-1,2 0,-3 1,0-2,-6 2,1-1,13 0,-11 0,0 1,-1 0,-1-1,0 1,0-1,1 1,-1-1,13 0,-13 1,-1-1,1 0,0 0,-1 1,7-1,-5 0,0 1,1-1,1 0,-2 0,-1 0,1 0,1 0,6 1,1-1,-9 0,2 2,1 0,-5-1,-3-5,-4-1,-3 1,-1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2613 1559,'73'-18,"-64"17,-5 1,1-1,-1 0,1 0,4-1,0 1,-4 0,0 0,1 0,0 0,6-1,-6 1,1 0,-1-1,-1 0,1 0,2 1,20-9,-22 8,0 0,0 1,2-1,0 1,-1-1,0 1,0 0,-1 0,8-1,4 0,2-1,-7 1,2 0,-8 1,0 0,4 0,0-1,2 1,-6 1,-1-1,1 0,6 2,-6-2,8 1,-6 0,-2 0,14 1,-14-2,0 1,1 0,-1 0,0 0,-1 0,1 0,-2-1,1 1,1 0,1 0,-1 0,0-1,5 0,-5 0,7 0,9-2,-17 2,-1 0,1 0,-1 0,7 0,0-1,-2 0,-5 2,4-2,1 1,2 0,-5 1,8 0,-10-1,12 1,-12 1,0-1,4 2,-5-2,10 2,-7-1,0 1,1-1,1 0,-5-1,-1 0,0 0,0 1,3 0,-3 0,2 1,-2 2,-1-1,0 0,-1 0,0 1,-1-1,2 0,-2 0,3 14,-1-9,-1-5,0 0,1 0,-1 0,1 0,0 0,0 0,-1 0,0 1,0 0,1 1,-2 0,1-1,0 0,0-1,-1 1,1 0,0-1,0 2,0 0,0-1,1 4,-2-4,0 1,1-1,-1 0,1 0,-1 1,1-1,0 1,0-2,-1 0,1 1,-1 0,0 0,0-1,1 2,-1-2,1 0,0 4,-1-2,1-2,-1 0,0 0,2 1,-2-1,0 0,-1 1,0-1,0 6,1-2,-1 4,0-7,1-1,0 0,-1 1,1-1,0 0,-2 0,0 0,-1-1,0 1,-1-1,0 1,0 0,1-1,0 0,0 0,-1 1,1-1,0-1,0 0,-6 1,4-1,-2-1,-15-2,11 0,0-2,-3-1,2-1,1 2,-15-1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3424 1590,'2'0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1753 699,'15'-3,"-10"2,1-1,0 0,-2 0,2 0,0 0,-3 1,5-3,-2 1,-2 3,4-2,2-1,-1 1,-5 1,-1 0,1 0,0 1,-1-1,0 0,0 0,5-1,-4 1,1 0,0 0,0-1,0 1,3-3,0 0,-4 3,0-1,0 1,6-2,12-1,-14 3,1-1,-5 2,6-2,-5 1,-1 0,1 1,3-3,-1 2,0-1,-3 1,0 1,0-1,1 0,-1 0,1 0,-1 1,1-1,-1 1,3-2,-3 2,-1-1,0 1,7-2,-6 2,1-1,3 0,-4 0,-1 1,3-1,-3 1,0-1,0 1,0 0,4-2,-4 2,0-1,6-1,-6 1,0 1,0-1,0 1,11-3,-11 3,2-1,-2 1,1-1,-1 1,4-1,0 0,-4 0,0 1,0-1,0 0,2 1,0 0,-2 0,2 0,2 0,-2 0,1 0,-3 0,0 0,-7 2,1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617 826,'-23'-7,"20"6,-1 0,1 2,0-1,-2 6,1-1,2-1,0-1,-3 9,4-7,1 0,-1 0,1 1,0 2,0-5,1 4,1-3,1-4,0-2,0 0,0-1,2-3,1-1,-1 0,0 0,-3 4,1-1,0 1,0 0,0 1,0 1,0 5,3 17,-5-17,0 3,3-1,-1-3,0-2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670 835,'24'-1,"-20"1,0 0,0-1,-1 1,0 0,0 0,0 1,0 1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672 862,'23'-1,"-19"0,0 0,0 0,0 1,-1 1,0 0,1 1,2 2,-5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753 781,'8'50,"-6"-41,-1-5,0 1,1 8,-2-7,0-1,0-1,1-1,-2 0,-5-22,6 14,0 1,0 1,0-2,0 2,3-1,0 1,-1 0,1 0,0 0,0 1,0 2,0 0,0 0,0 2,0 2,0 1,-3-1,0-1,-3 2,1 0,-1-2,0-1,1-5,-1-2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829 835,'15'-1,"-11"1,0-1,-1 1,0-1,1 1,-1 0,2-1,-1 2,-1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841 850,'33'-4,"-30"3,6 3,-5-1,-1 0,3-1,-4-3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974 790,'-14'3,"10"-3,1 1,-1 1,1 1,1 0,-1 1,1 1,0-1,0 0,1 0,0-1,-1 2,1-2,1 2,3 7,-1-7,1 2,-2-4,7 5,2-4,-6-4,1-1,16-18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509 913,'15'6,"-12"-6,2 0,-2 0,6 0,-4 0,1 1,-2-1,3 0,1 0,0-1,-3 0,4 0,-1-1,1 1,3-1,-8 2,1 0,12-1,-12 1,1-1,-1 1,0 0,5-1,-4 1,0 0,0 0,0-1,-1 1,0 1,4-2,4 2,-8-1,0 0,0 0,0 1,0-1,0 0,-1 1,1-1,0 0,0 0,9 1,-9-2,4 2,0-2,1 1,-6 0,-1 0,1 0,-1 0,0 0,6 0,-1 0,-4 0,-1 1,1-1,0 0,-1 1,1-1,-1 1,0-1,0 1,4 0,-4 0,0-1,0 0,1 1,-1-1,0 1,0 0,0-1,0 0,8 2,-6-1,-2 0,1-1,-1 1,0-1,12 2,-5-2,-6 0,3 1,-1-1,-3 1,4 0,-3 0,0-1,-1 0,1 1,3 0,-4-1,0 0,9 0,-4 1,-4 0,-1-1,1 0,-1 1,1-1,-1 1,-1 2,-6-1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1348 855,'-16'-14,"13"13,0 0,0 2,-1 0,1 0,0 2,0 4,-5 14,7-17,0 3,2 4,2-5,-2-2,2 2,0-2,-1-1,1-1,0-1,1-2,7-10,-9 7,3-3,-2 3,0 1,11-17,-14 31,0-6,0-1,0 3,1-4,-1 0,0 1,1 1,0-1,1 5,-1-5,0 1,2-1,0-4,1-3,-2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3468 1590,'4'1,"-22"-6,15 5,0-1,0 1,0 0,-1 0,0 2,1-1,0 1,2 2,0 0,1 0,0-1,0 1,1-1,0 0,2-3,4-5,-6 2,2 1,1-2,-1 3,1 0,-1-1,0 1,0 0,1-2,-1 1,0 0,0 0,-4 7,0 0,0-1,2 0,0 2,0-3,-1 0,0 0,1 2,1 1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1403 873,'17'-2,"-12"0,-2 1,1 0,2-1,-2 1,-1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1394 899,'2'0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1395 899,'21'-2,"-17"0,0 1,-1 0,0 1,0-1,3 2,-3-1,0 0,0 1,2 0,2 1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1529 854,'-4'1,"5"5,0-1,0 3,-1-5,1 0,-1 0,1 3,-1-3,1 0,2-6,-2 0,-1 0,1 0,0 0,3 2,-1 0,0 0,1 2,-1 1,-1 1,-1 0,-1 1,-2-1,-2-1,0 0,1-1,0 0,0-1,-3 3,3-1,-2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1594 822,'18'41,"-18"-36,0 1,0-2,-1 0,-1 5,2-5,-1 1,-2 6,0 0,-4 2,1-8,3-4,-2 0,0-1,-1-1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1264 817,'-3'14,"3"-10,0 0,0 0,0 2,0 0,0 9,1-3,0-6,0 0,0 1,0 1,1 1,2 4,-3-8,1 0,2 4,-1-5,0 0,1 0,0 0,8 4,-2-4,-6-2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1666 855,'29'1,"-26"-1,2 1,-2-1,1 1,-1 0,0 0,-5 2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1676 891,'50'-4,"-44"3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1811 843,'-15'0,"12"1,0 1,-3 0,3 1,-2 2,2 0,1 0,-5 6,4-6,2-2,0 2,1-1,0 0,2 1,-1-2,2 3,1-2,2 0,2-3,-4-1,1-1,3-7,-6 4,-1 0,-1-2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1534 954,'4'15,"-3"-9,1 0,-2-1,1-1,-1 0,2 4,-2-4,1-1,-1 1,1 1,-1 2,0-4,1 2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3500 1604,'15'0,"-10"0,-8 0,6-3,1-2,-2 1,0 1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1523 999,'15'52,"-13"-49,2-4,1-1,1-3,1-2,-3 2,0 0,-1 0,0 0,-1 1,3-3,-2 3,0 0,0 1,-1 6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1438 1048,'-7'26,"6"-23,1 1,-1 1,-1 0,1-2,4-4,6-7,-2 2,-3-1,-1 5,4-3,-3 3,0 0,1 1,-2 2,0 1,-2 1,-5 2,-1 0,2-1,0-1,1 0,-2 1,0 1,2 1,2-3,-1 1,1 0,0 1,-1 0,1 9,1 6,-1-17,0 1,0-1,1 0,-1 0,-1-8,1 1,0 1,0 0,-1-2,2 2,0-2,-1 2,1-2,1-1,-1 1,2-4,-1 5,2-1,-2 2,2-2,-1 3,0 2,0 0,0 2,-1 1,0 2,-2-2,0 1,1 0,-1 12,0-11,-1 5,0-6,0-1,0 1,0-1,0 0,-2-4,0-5,1 3,0 0,-1-1,0 3,2-2,1-4,1-4,0 6,0 1,2-2,-2 3,1-1,0 0,1 2,0 0,0 0,0 3,-2 3,-1 2,0-1,-1-2,-1 1,-1-1,0 0,1 2,0-2,0 0,5-3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1515 1058,'8'67,"-7"-64,1 1,0-1,2-5,-1-2,0-4,0 2,-2 1,1 2,-1-1,-4 4,0 1,-1 3,-4 9,6-9,-1 8,2-8,-2 3,2-4,0 1,0-1,1 2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1530 1069,'2'0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1531 1069,'-6'50,"9"-51,0-1,-1-1,3-3,-2 2,-1-1,-1 1,0 1,-3 0,-1 2,-1 7,3-1,-1-1,1 1,0-2,0 1,1-1,-1 0,0 5,0-3,0-1,0 0,0-1,1 0,-3 1,3-1,-1 0,4 4,0-3,-1-1,1 0,2 0,-1-5,-1 0,0 0,1-1,0-2,1-2,-5 2,-1 2,1 0,-1-1,0 1,-2 4,-5 4,4-2,0 2,2 0,2-1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1561 1102,'18'-2,"-12"1,-3 0,0 0,1 0,0 0,-1 0,0 1,0-1,-10-8,5 6,0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1588 1060,'4'29,"-3"-25,0 1,0-2,-1 0,1 0,-1 0,1 1,-1-1,2 9,-1-9,-1 9,0-8,-3-3,0-1,0-1,2-2,4-6,-1 3,1-4,-2 7,0 0,-1 0,2 0,0-2,0 2,1-3,3-8,-4 9,1-4,0 3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1636 1043,'4'111,"-4"-108,-2-7,0 1,-1-5,1-1,-1 2,1 2,0 1,0 1,-1-1,0 2,6 1,0 2,1 1,3 2,-3-2,0 1,3 4,-4-3,-2 0,0-1,-1 2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1605 1072,'50'13,"-51"-5,0-1,1 0,2-1,-2-3,1 0,0 0,1 0,-1 0,4 5,1-5,-3-4,1-2,-2 0,0-1,0 0,0 0,-1 0,1 1,-1 0,0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1700 1020,'4'47,"-5"-44,-1 4,1-2,-1-1,1-1,0 0,0 0,0 0,1 0,3 0,9 2,-8-4,-2 2,0 0,-2 3,-1 0,-2 1,0-14,2 2,0 0,-1-3,2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3539 1585,'44'10,"-41"-10,0 0,8 0,-20 1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1712 1045,'22'15,"-20"-12,1-1,1 0,-1-1,3-2,-2 0,0-1,-1 0,0 0,2 11,-4-4,0 0,0-1,0 0,0 3,-1-4,2 1,-2 1,1-1,-2 2,-1-1,1-2,-2 0,-3-1,2-2,-3-2,3-1,1 0,-2 0,-5-2,-1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1740 1025,'20'-7,"-17"6,0 0,0-1,0 1,0 1,0 0,-9 18,3-17,-1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1750 1056,'16'4,"-13"-4,2 0,1 0,-3 0,1-1,-1 1,4-2,-3 1,-1 0,0 1,0 1,0 0,-9 1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1722 1050,'2'0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1723 1050,'-14'-2,"17"4,0 0,2-1,-2 0,1 0,5 1,-6-2,4 1,-3 0,0-1,0 1,4 2,-5-3,1 2,0-1,-1 0,2 0,-2 0,2-1,0 0,-2-1,0 2,0-1,0 0,-3 3,-3-3,-2-3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1567 1199,'13'17,"-11"-14,-1 0,1 2,-1-1,-2 3,0-2,-2 0,1-2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1555 1275,'16'13,"-16"-9,1-1,-1 0,1 0,-1 1,2-1,2-4,-1 0,0 0,4-4,-2 1,-2-2,2-4,-4 5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1607 1208,'39'8,"-39"-3,0 0,0-1,0 2,0-1,0 1,0-3,0 1,0 0,0-1,-6-6,-1 0,3 2,1 1,0-1,0 0,7-1,-1 0,7-9,-4 6,-1 2,-2 3,1 0,-1 3,0 0,-1 0,-3 0,-3 1,1-2,-1 1,-1 1,2-3,-2 2,0 0,1 1,-1 1,4-2,4 0,1-3,-1-1,0 0,3-2,-2 1,-1 0,1 1,-1-1,3 1,-3-1,0 2,0-1,-8 4,-4 3,6-3,-1 1,-2 3,4-3,-3 12,4-12,1-1,-1 0,1 0,1 0,2 0,2 0,-2-3,1 0,0-1,-1-1,0-1,-1 0,-1 0,-3 0,-1 0,0 1,0 1,0 0,3-8,1 5,0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1691 1234,'13'33,"-12"-29,2-2,-2 1,2-6,-2-8,-1 6,1-7,-1 7,0-5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1721 1209,'2'53,"-2"-50,-1 0,0 1,0 5,0-4,1 2,0 0,-1 2,0-4,0 0,0-2,-2-2,0-2,0 0,0-2,0 1,2-1,7-3,-2 2,1 0,3 2,-5 2,3 1,0 3,-1 0,-1 0,1-1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3610 1563,'3'0,"-31"39,35-40,-13 2,9-1,0-2,0 1,0-1,2-5,-1 1,-2 1,-1 0,1 0,-1 1,0 7,-1 0,1 3,0-3,0 1,0-1,1 0,0 2,-1-1,-2-1,-2-1,-1 1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1762 1210,'40'-1,"-41"9,0-1,0-2,0-2,1 1,-1-1,-1 1,1 1,-1-2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1786 1287,'2'0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1600 1459,'-2'-11,"0"8,-1 0,0 2,0 0,0 1,-2 1,0 1,1 0,0 3,1 0,2-2,0 5,1 3,1-7,3 5,1 3,-3-6,2 3,-1-3,0-4,0-6,0-3,-1 2,-1 1,2-4,-2 5,0 0,0 0,5-8,-3 9,-1 7,0 1,1 1,-2-4,2 4,0-2,-2-2,1 0,-1 0,0 0,1 0,1 1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1631 1447,'2'0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1647 1472,'7'11,"-3"-11,-1 0,4-1,-4 1,0 0,2 0,4 4,-3-1,-3-4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1693 1389,'9'73,"-9"-57,0-12,0 0,1 1,-1-2,0 1,0 0,0-1,0 0,1-7,-1 1,0-1,0 0,0-4,0 4,1 0,0 1,1 0,-1 0,4-3,-3 2,3 1,-2 4,1 5,-2-3,1 3,-3 0,-1 2,-4-2,2-3,1 0,-10 7,6-10,3-2,0 0,0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1644 1450,'15'2,"-12"-1,0-1,2 1,1-1,-3-1,0 1,0 0,1-1,0-1,-1 0,0 1,-5 5,-1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1612 1590,'-23'18,"24"-14,0 0,0 0,3 3,-1-4,0-4,-1-2,1-4,-1 3,1-3,-2 3,1 1,0 0,1 1,5 19,-5-7,-2-5,2 1,-2-3,1 2,0-2,-1 0,2-5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1645 1587,'48'-14,"-45"13,0 1,-2 3,-6 3,0-4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1659 1606,'55'-5,"-54"8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3391 1634,'20'4,"-15"-4,-2 0,0 0,2 0,3-1,-4 1,0-1,1 1,2-1,-1 1,7-2,-7 1,0 0,14-3,-13 3,0 0,7-1,-8 2,0 0,0-1,20 4,-21-3,-1 0,4 1,-4 0,1 0,-2 0,-16 2,7-2,-12-1,8-1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1765 1572,'-17'-11,"14"13,0 2,-1 0,0 3,3-4,0 1,2 0,2-1,1 3,-2-3,1 0,-1 0,3 3,-2-4,1-1,0-2,1-1,-3-1,1 1,0 0,3-5,-7 4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1815 1363,'8'84,"-6"-72,-1 0,1 0,-1 5,1-1,0 0,4 23,-3-22,-2 0,1 15,-1-18,0-1,-1 1,0-2,1-2,-1-1,1 13,-1-9,-5-3,1-10,-1-2,0-1,1-3,2-1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1649 1719,'17'-13,"-13"11,0 1,3 0,-4 1,0 1,1 1,-1 0,-2 2,0 7,-2-1,-1-4,1-2,-1 0,0-1,-2 2,3-2,-4 3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1668 1807,'4'2,"-7"-2,6 3,3-2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1964 1365,'-16'-4,"12"3,1 1,-1 0,0 0,-1 3,2-1,1 1,0 1,0 3,2-4,0 0,-1 0,2 0,0 1,0-1,0 8,2-6,0 0,0-4,1-1,2-2,-1-3,-1 0,0-6,-3 8,1-2,0 0,-1 0,0 2,-1 0,3 14,-2-6,0-1,1 4,-1-4,0-1,-1 1,2-1,1 3,0-2,-1-1,-1-6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1988 1371,'20'-1,"-16"1,0-1,3-1,-4 1,0 1,0 0,-6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1995 1388,'27'0,"-24"0,1 1,-1 0,1-1,-3-3,-2-6,1 6,0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2056 1310,'4'41,"-4"-36,1-1,-2 0,2-1,-1 5,0-5,0 1,0-1,0 1,0-1,-1-7,1 1,0 0,1 0,1-2,0 2,1 1,0-1,1 1,-1 1,0 2,-4 4,0 0,0-2,0 0,0 0,-1 2,-1 0,-2 2,-3-3,2-5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1966 1475,'9'55,"-9"-52,0 0,0 0,0 0,-2-7,-1-3,3 3,1 1,3-5,-2 5,1-1,-1 1,1 1,0 2,0 2,-2 1,-1 0,1 3,-2 1,-1 2,1-5,-1 1,0-2,0 0,-2-1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2018 1490,'17'12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3153 1279,'0'17,"0"-11,0-2,-1 0,1-1,0 0,0 0,-1 0,0 5,1-4,-1 0,1 1,0 0,-1 0,1 4,-1-6,1 2,2-12,-1-8,0 9,-1 1,1 2,-1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2020 1525,'2'0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2106 1474,'-18'4,"15"-2,-2 1,1 1,1 1,0 0,2-2,0 1,1-1,0 9,1-9,1 2,-1-2,5 1,-1-1,0-2,-2-1,0 0,0-1,13-2,-12 1,3-2,-4-1,-3-1,-1 2,-1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2004 1488,'2'-4,"36"7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2022 1521,'12'4,"-9"-5,2 0,-8-2,12 5,-3-2,3 2,-6 4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317 1039,'26'-5,"-23"4,0 0,0-1,9-2,-9 3,1-1,1 0,-1 1,-1 0,3-1,-3 2,1-1,0 2,-1-2,0 2,0 1,0 0,-1 1,1 0,-2 0,-3-9,1 2,-1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390 982,'-12'34,"10"-26,0-1,-2 1,2-1,0-2,0 2,0 0,-1 9,1-9,-2 6,2-7,1-1,-1 1,1-1,0 0,-1 4,2-6,-2 1,2-1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384 1056,'0'56,"0"-53,-1 6,1-4,-1-2,1-6,0-4,0-1,0 4,0 1,1 0,-1-2,2 1,-1-2,0 0,0 3,1 0,-2-1,3 1,-1-1,1 2,0 2,1 3,7 8,-10-8,-1 0,-2 1,0 0,-5 7,5-8,0 0,-3 2,4-2,0 0,-1 1,0 1,2-2,3-5,6-8,-6 7,3-4,-5 3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456 1003,'-12'27,"12"-24,-1 1,-2-1,4 0,1 0,2 0,-1-1,1 2,-3-1,0 5,-2-3,0 0,0 0,1-1,-2 2,1-3,0 0,4 0,0-1,0-1,-2 2,-2 4,-1-2,1-2,0 1,0-1,-1 7,-1 0,2-6,0 1,0-2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460 1046,'28'-12,"-24"9,-1 0,0 2,1-1,0 2,-1 0,-9-7,3 4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485 990,'8'34,"-8"-25,-1-5,0-1,-3 9,1-7,0-1,1-1,0 0,5-4,0 1,0-1,7-3,-7 3,0-1,2-1,-1 0,-1 2,-3 4,-8 10,5-8,1-1,0 0,-1-1,2 0,-1 0,-1 1,-2 1,3-2,0 1,2-1,4 0,0-2,-1 0,0-2,0 0,2-2,-3 0,0 0,-2 0,1-4,-1-1,0 2,0 2,-3 4,0 3,-1-1,0 2,1 0,0 1,0-1,0-3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3159 1311,'38'-12,"-34"11,-1 1,1-1,-1 2,0-2,1 2,-1 3,-1 1,-1-2,-1 0,0 3,0 2,0 1,-2 4,1-2,1-7,0-1,-2 2,0-1,1-1,-2 2,0-4,-1-4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563 972,'-19'43,"15"-37,1 1,0-2,0 0,0-1,1-1,-1-1,1 1,-1-1,6-4,7-5,-1 1,-6 4,0-1,4-3,-3 2,5-4,-4 4,2 0,-4 3,1 0,-7 4,0 3,-2 1,1 0,0-1,-1-1,-2 3,3-5,0-1,1 0,0 1,-2-1,2 1,0-1,7-3,4-2,-1-1,-2 2,0-1,-2 2,3-2,-3 1,1 1,-1 1,-8 3,0 1,-1 1,2-1,2-1,1 0,-1 1,0 0,1 1,-1 0,0 0,1 0,0-1,1 0,-1 0,0 1,1-1,0-1,0 1,1 0,0 0,0-1,2-2,0-4,0-1,0-1,0 0,-2 2,1 0,-4 0,-4-1,2 4,1 1,0 1,0-1,-9 1,7-1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454 1209,'-25'19,"23"-16,-1 0,1 1,1 0,-3 4,2-4,1-1,0 0,-1 0,1 1,-2 4,2-1,0 0,0-3,-1 4,1-1,1-4,-1 2,1-2,0 0,0 1,0-1,2 0,0 0,1-2,1 0,0-4,-1-1,0 2,1-2,-1 0,1 0,-1 0,-1-2,1-4,-3 5,1 0,0 1,0-3,0 0,0 1,-1 1,0 1,-2-1,2 2,-1-2,0 2,0-1,0 1,0 0,1 0,0 0,2 13,0 6,1 1,-2-12,0 1,0 7,0-6,0-1,0-1,0-2,-1 1,2-1,0 0,2-1,0 0,0 0,5 0,-6-3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498 1260,'14'-2,"-11"2,2-1,-2-1,0 2,2-1,-2 1,3-1,-3 3,-13 2,6-3,1-1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503 1296,'29'-12,"-26"12,0-1,1 1,0 0,5 0,-5 4,-2 3,-1-3,-2-1,-3-10,3 3,0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589 1186,'-14'35,"6"0,7-29,-1-1,2 0,-1 1,0 1,1 0,-1 0,2 0,-1-2,0-2,0 1,1-1,0 0,1 1,1 1,1-2,0-1,1 0,0-2,2-2,-3-1,1-2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619 1174,'5'66,"-5"-52,0-8,0-1,0 5,0-5,1 0,-2 10,1-11,0-1,-3-8,1 0,2 2,-1 0,1-1,0 0,0 0,3-2,-2 3,0 0,2 0,1 1,2 2,-2 0,1 1,-2 1,1 0,-2 2,-1 1,-1 0,-2 5,-1-4,1-1,-1-3,-1 0,1-3,1-4,2 0,-1-4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674 1240,'17'-4,"-13"4,-1-1,3-1,-1 1,-2 1,0 0,-1 3,-4 0,-2 0,1-3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683 1272,'18'0,"-15"-1,5 1,-5 0,1-1,-1 0,2 1,-2-2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771 1223,'-17'3,"14"-2,-1 2,1 2,1-2,0 2,1-1,-1 3,1-4,0 0,1 0,-1 0,1 3,2 2,-1-5,0 0,1 0,-1 0,3 2,5 1,0-3,-4-2,-1-1,0-1,4-6,-7 2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798 1157,'25'24,"-23"-19,0 0,3 9,-3-7,0 1,-1-3,0 0,-1 2,1 1,-1 4,-3 0,0 4,0-7,-11 11,0-13,8-4,0-1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3169 1323,'2'13,"-2"-7,0-3,0 0,0 0,-1 0,2 0,-1-6,1 0,0 0,0 0,0 0,0-1,2 1,0 1,0 1,1-1,-1 2,1 3,-5 1,-5 4,0 2,2-5,3-2,4-2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414 1423,'0'18,"1"-6,-1-6,0 15,-1-3,1-13,-1 1,1-1,-1-1,1-1,-1 1,1-1,0 0,-2 4,2-4,2-17,1-3,0 3,-2 11,1 0,1-2,-1 2,1 0,-1 0,3 1,-2 2,0 2,-1 1,0 0,-1 1,-1 0,0-1,-3 4,0 3,2-7,0 0,-3 3,1-2,0-1,-1 1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452 1477,'24'3,"-21"-4,1 0,-1 1,2-1,-1 1,-1-1,0 1,0-1,0 2,1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468 1514,'32'-10,"-27"9,-1 1,0 0,-1 1,1 1,0 2,0-4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581 1451,'5'51,"-1"-50,1-1,-2-1,2-1,0 0,0-1,-1 0,0 0,-7 2,0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445 1636,'-14'-11,"10"10,1 0,-1 2,1 1,-1 3,2-2,0 3,1-2,1-1,0 0,0 0,0 1,1 0,-1 0,1 1,-1-1,1-1,0 6,1-6,1-2,0-2,0 0,0 0,-1-2,0 0,0 0,0-2,0 1,0-4,-1 4,1-1,-1 2,1-1,1-3,-2 14,0-3,2 4,-2-3,0-1,1 3,1-1,-1-2,-1-1,2-1,-1 1,2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469 1616,'15'0,"-12"1,0-1,2 0,2-1,-4 2,2-1,-2 0,0 1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471 1651,'40'-5,"-36"4,0 1,0-2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532 1553,'8'34,"-7"-31,-1 0,1 1,0-1,-1 2,1 1,-1 1,1 0,0-1,0-1,0 1,0 4,1 1,0 7,-1-10,-1-5,0-6,0-4,0-5,0 7,1 2,-1 0,1-4,1 3,0 1,0 0,1-1,1 0,-1 1,0 2,1 1,0 1,-1 1,-2 1,0 1,0-1,-1 0,-1 0,0 7,0-1,0-4,1-1,0 0,-1-1,-1 1,-11-33,10 25,1-1,0 1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586 1456,'9'-17,"-5"17,2 0,0 1,-2-1,-1 1,0-1,0-1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624 803,'33'1,"-32"2,-2 2,0-1,-2 2,1-3,-3 3,1-3,2 0,3 0,3 3,3 2,-4-4,-1-1,0 1,-1 0,0-1,-2 0,0 1,-4 1,0 0,0 0,2-2,0 0,1 0,-4 7,4-6,0-1,-1 1,0-1,0-1,-1-1,1-4,0-2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1892 1145,'42'41,"-43"-37,0-1,4-7,-8 12,3-5,1 0,-3 1,2-1,-1 0,0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3244 1273,'19'17,"-21"-11,0-2,1-1,0 0,0 1,0-1,1 1,2 1,-1-2,2 1,0 0,0-1,-1 1,1 1,1 0,-3 0,-1-2,-1 2,-2 0,0-1,1-1,-1 0,0-1,0-2,-2-2,2 1,0-1,0 1,4-2,6-3,-3 1,1-2,-3 3,0 1,0 0,0 0,4-5,-3 4,1 0,-2 1,-5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594 860,'21'-7,"-18"6,1 1,0 0,-2 4,-3 1,-1 1,0 0,0-3,0 0,5-2,0-1,0 0,3-2,-2 1,0-1,0-1,0 1,0-1,3-4,-4 3,3-2,-1 3,-1 0,-5 10,-3 4,1 0,2-7,0 0,0-1,0 0,4-1,2-1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596 895,'8'22,"-8"-19,0 0,1 4,1-4,0 0,1-3,1-1,1 0,-1-1,-1 1,4-2,0 0,7-6,-8 4,-2 1,2-1,0-1,-3 3,2-3,0 0,2-2,-4 2,-2 3,-3 6,0 0,-1 4,1-3,2 1,-1 1,1-2,0 3,0-4,1 2,-1-2,0 0,1 0,-1 0,1 0,0-6,0-1,-1-1,1 1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731 789,'4'43,"-1"-41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772 791,'-9'22,"6"-19,0 1,0-1,-3 3,3-3,-2 2,2-2,-1 1,1 0,0-1,1 0,0 1,1-1,1 0,3-4,0-3,4-3,-4 5,2-3,0 2,2-1,-3 3,0-1,-1 1,1 0,-7 1,-5-4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746 785,'5'45,"-5"-37,-1-4,0 1,-1 12,1-12,1 0,-1-1,0 1,0-2,-1 0,-1-3,-2-2,2 0,2-1,4 2,0-2,0 1,0 0,3 1,-3 1,-1 3,-3 1,-3 1,0 1,-3 10,6-12,1 0,0-1,-1 0,2 0,-1 0,0 0,1 2,1-2,0 0,2 0,1-1,1-1,-3-1,2 0,1-2,-2 0,-2-1,-1 0,0-2,-1-2,-1 1,1 1,-1 1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742 897,'-18'56,"15"-55,2-7,5-2,-2 4,0 0,1-1,-1 0,1-1,6-9,-6 11,6-5,-4 5,-1-1,12-18,-12 19,1-3,-2 3,0 1,-13 24,8-15,0-1,0-1,5-4,1-3,-1 1,2-1,-1 2,0 2,-3 2,-1 2,0-2,-2 2,1-2,-3 6,2-6,-1 3,1 1,-1-3,2-1,-1 0,-1-2,0-5,1 0,1-1,1 2,0 0,0-2,0 2,1 0,0 0,2 0,0 3,1 3,-1 0,1 2,0 1,-3-2,1 0,0 0,0-1,0 0,3 3,-1-7,-3-3,-1 1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842 795,'6'33,"-8"-28,-1 1,1-3,1 1,-2-1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828 866,'4'-8,"-1"5,-1 10,-1-2,0 0,-1 0,0-1,0-1,0 4,1 4,-1-3,1 0,-1-5,0 1,5-25,-3 9,-1 8,0 0,0-1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856 844,'13'12,"-12"-5,-1 0,0-2,1 0,-1-1,1 0,-1 0,1-1,1 5,-2-4,0 0,1 1,-1 1,0-2,0-1,-6-23,6 16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871 817,'27'-22,"-22"18,-1 3,-1 0,0-1,1 1,-1 1,3-2,-2 2,2 0,-3 0,-1 3,0 2,-1-1,-1 0,0 2,1 9,-1-11,0 0,0 1,0-1,0 1,0 7,2 0,-2 0,1-3,-1-5,0 1,0-1,0 7,0-1,0-6,-1 2,0-2,-1-1,-3-4,1-2,0-2,2 1,0-1,0 0,0 0,-1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1073 1540,'14'1,"-11"-1,1 0,2 0,0 0,-3 1,0-1,3 0,-2 1,4 0,5 0,-9-1,3 0,-4 0,4 1,1-1,-5 1,6-1,-4 1,7 0,-9-1,2 1,-2 0,1 2,0 0,-2 0,0 3,-1-3,-1 0,-8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871 838,'29'-3,"-25"2,-1 0,3-1,-2 0,-1 2,0-1,-6 0,0 1,0-1,-1-1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906 819,'-2'12,"2"-9,-4 4,1 2,1-5,1 1,-1 0,0-1,1-1,-1 0,-1 4,1-4,6-7,0-2,0 1,0-1,0 1,2 1,-3 3,-5 4,-1 2,2-1,-1 1,0 0,1-2,-1 1,0 1,0-1,1 0,1-1,-1 3,2 3,1-5,0 1,5-7,-4-3,5-3,-6 5,3-1,-2-1,0 3,-1-2,-2 1,-2 0,-2 0,-2 2,3 1,-1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970 817,'4'15,"-3"-6,0-5,0 0,1 7,-1 1,0-2,0-6,0 9,0-8,-1 5,0 1,-1-4,2-14,0-1,-1-5,1 2,-2 6,1 1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978 817,'61'48,"-61"-44,0 0,0-1,0 1,-1 0,1-1,0 1,-1 1,1-2,-3-3,-1-1,-6-5,4 1,3 3,-5-7,5 6,0 0,-1-1,2 1,-1 0,1 0,1 0,5-2,-1 3,0 1,2 0,-1 1,-6 3,-4 4,2-2,1-1,0-1,-2 3,0-2,2-1,1 0,-2 1,3 0,6-4,-2-1,5-1,-4 1,0-1,-1 0,0 0,0 1,1-3,-1 1,0 0,0 0,0 1,-5-4,1 2,0 1,0 0,0 0,0 0,0-1,-1 1,1 0,0 0,1 0,-1 8,1 0,0 0,0 2,0 7,-1-7,0 6,1-7,0-1,-1 19,1-17,-1 7,0-10,-2 0,0-1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628 1099,'34'-3,"-30"2,0 1,2-1,-3 1,0 0,0 0,0 0,11 3,-10-2,-1 1,0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702 1034,'-14'6,"9"-4,1 3,3-2,0 5,1-5,-1 6,1 2,0-6,0 3,0-1,1-1,0-3,-1 0,1 1,-1 6,1-4,-1-1,0 8,0-8,0-2,0 1,-1 0,1 1,-1 6,0 1,0-4,-2-1,1-4,0 1,0-1,-4 1,2-5,-2-2,1-2,2-1,2 3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762 1060,'-14'9,"2"11,10-16,0-1,-2 3,0 0,3-3,-2 9,1-7,1 1,0 2,0-1,1-4,0 2,3 2,-1-4,1 0,-1 0,2-2,-1 1,0-1,0 0,0-1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806 1096,'-18'0,"15"2,0-1,0 2,0 3,2-3,1 8,0-3,0-4,1 1,0-1,-1 0,1-1,1 0,-1 0,2-1,0-2,1-3,-1 0,0-1,-1 1,0 0,-1 0,1-3,0 1,0 2,-1 0,0 0,2 6,-2 0,-1 2,0-1,1 0,0 6,0-6,0 1,0-1,0-1,2-3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864 1113,'-6'26,"5"-23,0 5,0-4,0 3,1-4,0 0,0 0,3-4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904 1042,'6'43,"-6"-39,1-1,0 3,-1-3,1 2,-1 1,0-3,0 6,-1-5,1-1,0 1,0 0,-1 1,0-2,1-7,1-1,-1 1,1 0,-1 1,2-1,0 1,1 0,0 1,0 0,2 0,-2 1,0 1,0 0,-2 3,0 4,-1-3,0 1,-1 4,0-4,0-2,0 0,-1 0,1 0,-2-2,0-4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576 1401,'2'0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970 1119,'-20'49,"19"-44,1-1,0 0,1-7,-1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1024 1103,'-14'4,"11"-1,2 1,1-1,-1 8,1-7,0 3,0 5,0-8,1 0,2-2,1-3,0 0,-1 1,0-1,0 1,6-3,-5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1069 1057,'28'29,"-26"-26,0 2,-1-2,1 5,-2-3,0-1,0 1,-3 16,-1-9,-3 0,3-5,-1 1,0 0,-1-1,1-3,0-1,-1-2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744 1292,'18'-4,"-10"3,-5 1,2-1,-2 1,0 0,2 0,0 0,-2 0,4 0,-3-1,0 1,-1 0,2 0,-2 0,0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760 1303,'13'2,"-9"-2,-1-1,1-1,-1 1,2 0,1-2,-3 2,4-1,0 1,-4 1,2-1,-1 1,0 0,-3-8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808 1231,'41'7,"-38"-7,1 0,-1 1,3 1,-2 0,-1 2,-2-1,-1 1,-1 1,0-2,-3 4,0 2,-2 3,1-1,3-7,-1-1,0 1,0-1,-2-2,2-2,2-2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996 1289,'-24'5,"19"0,1 1,1 0,2-3,-1 0,1 1,1 0,-2 4,2 0,0-5,1 1,2 1,0-4,0-1,3 1,-3 0,1-2,-1 1,0 0,3-1,-2 3,0 0,-6 2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997 1442,'-14'3,"11"-1,1 1,-2 1,1-1,0 0,1 0,1 3,1-2,2 3,1-5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957 1407,'2'23,"-1"-19,0 1,0 1,0 9,0-8,0 0,0-1,0-2,-1 1,0-1,1 0,-1-1,-1 3,-2-14,1 2,2 1,0 2,0-1,2-3,-2 3,2-4,-1 4,0 1,1 0,-1-1,1 0,2 1,-2 0,2 1,0 0,-1 1,5-3,-3 2,-2 2,1 1,-1 13,-4 3,0-12,0-1,0 0,-2 2,-1-2,0 0,0 0,0 0,-1-1,-3 1,5-2,3-11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1006 1607,'-11'-13,"8"10,-1 0,1 3,0-1,0 1,-4 1,2 0,2 1,1 1,1 1,1 2,0 0,6 21,-3-22,2 3,-1-4,-2-1,1-3,2-2,-2 0,2-3,-2 0,-1 1,0 1,0-4,1-2,-1 2,1-2,-1 5,-1 7,0 2,0 7,0-6,0-2,0 0,1 0,-1-1,0 2,1 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577 1401,'0'36,"3"-39,0 1,4-2,-4 3,0 1,0-1,0 1,2 1,-1 0,-3 3,-1 1,-1 0,-1 7,1-7,-2 4,0-3,-1-1,-3 2,-1 3,7-7,0 0,-1 2,0-2,-1 2,0-5,1-5,1 2,0-3,1 0,0 2,0 1,1-2,1-1,0 3,1 2,0 0,1 2,-1-1,0 1,1 0,-1 0,0-1,0 0,1 1,-1-1,0 1,1 2,1-1,-2 0,-2-5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908 1255,'-6'17,"6"-10,0 0,1 1,-1-1,2 9,0 2,-1-6,1 1,1 12,2 6,-3-12,3 16,-2-17,0 0,0 11,0 9,-3-18,0-15,0 0,0 15,1-14,-1-1,0-1,0-1,1 0,-1 0,1 0,-1 0,0 0,1 3,-1-3,0 1,1 1,-1-1,1 0,-1-1,1 1,-1 3,1-4,-1 0,1 0,-1 0,3-1,0-2,2 0,0-1,2 0,1 0,-3 0,-1 0,-1 0,1 0,0 0,3-1,2-1,-4 3,6-3,0 1,2-2,1 2,-5 2,-1-1,-2 1,-3 0,-6-7,-3 0,1 1,-1 0,1 0,1 1,0-2,-2-2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912 1217,'16'3,"-12"-2,-1-1,0 0,1 1,-1-1,1 0,0 1,7-2,-4 1,5 0,-6-1,0 1,5 1,-5-1,5 0,4 3,-12-3,0 1,2 0,-2 0,0-1,0 2,-1 2,-2-1,1 5,-1-5,0 1,0 4,1-3,-1-1,1 3,1 13,3 24,-3-30,0 0,0 4,0-1,1-1,-1 3,3 13,-4-18,1 18,-1-21,-1 1,0 13,0-14,0-2,0 0,0 8,-1 6,1-14,-1-3,2-2,-1 0,5 2,-2-3,-1 1,0 1,-1-2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290 645,'-36'61,"33"-58,0 1,1-1,1 0,-10 7,10-7,-3 5,3-2,1-2,0 0,0 0,1 0,-1-1,2 0,1 2,1-2,0 0,-1-1,2 1,0-2,-2 0,3 0,-3 0,0 0,0-1,1-1,-1 2,3-1,-3-1,4 1,-2 0,-2 0,4 1,0-1,0 1,2 0,0 0,-4 0,-1-1,1 0,-1 0,1-1,8-1,-9 1,4-1,1 0,-3 0,-2 2,3-1,-4 0,6 0,-4 1,5 0,-5 0,0 0,0 1,0-1,0 1,4 0,-4-1,5-1,4 0,-6-1,-1 1,0-1,1 1,-4-1,3-1,-4 2,7-3,-2 0,-3 3,-1 0,-1 1,1-1,-1 1,1 0,-1-1,0 0,0 1,0 0,0 0,0 0,0-1,4 0,-1-1,1 0,-4 0,4 0,-2-1,0-1,-2 3,4-3,-2 2,-1 0,3-2,-3 1,0 0,-1 2,2-2,-2 1,2-3,-2 2,0 0,-2-1,0 1,0 0,-1-1,-2-1,-1 1,-2 1,2 1,0 0,0 0,-1 0,1 0,0-1,0 0,-1-1,0 1,1-1,-6-5,4 5,0 1,-7-1,6 2,1 1,-1 0,-1 0,0 1,0 0,0 0,0 0,1 0,1 0,-1 1,-5-1,6 0,-1 0,-1 0,-5 0,1 0,5 1,0-1,-23 2,21-2,1 1,-1 1,1 0,-10 3,10-1,0-1,0 1,0 0,0 0,0-2,1 1,-1 0,1-1,1-1,-11 5,11-4,1-1,-1 1,0-1,0 0,-8 3,9-3,0 0,1 0,-1 1,1-1,-4 4,2-2,1 1,-4 4,1-2,2-1,0 1,6-3,2 0,3 1,-1-2,0 1,0 1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425 807,'18'43,"-16"-40,2 5,-2-5,0 0,0 0,0 0,3 2,-1-2,-1-2,4 1,-1 0,-1-2,1 2,-3-2,0 1,8 1,-7-1,6 1,-3-1,-4-1,0 1,2-1,-11-3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718 1439,'27'-8,"-24"8,0-1,1 0,1 0,-1-1,-1 1,1-1,-1 1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732 1386,'0'36,"-1"-31,1 0,-1 0,1 1,0 2,0 0,0-1,0-1,-1-1,2 9,-1-7,0 2,1-1,0 8,-1-10,0-3,1-9,-1 1,0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740 1471,'26'-23,"-22"22,-1 2,-6 13,1-8,-1 3,0-5,-2 2,4-2,-1 0,2-1,7-2,-4-1,2-3,-2 1,2-2,2-4,0 0,-5 5,-2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711 1398,'-27'10,"25"-6,0-1,-1 2,1-1,1-1,-1 3,-1 3,2 10,1-13,0-1,2 11,0-10,0 0,0 2,1-1,0-2,0 1,0-1,2 0,-1-1,1 0,0 0,-1-1,0 0,3 1,0-1,0-3,1-1,2-2,-1 0,-5 1,4-4,-4 4,-1-1,6-7,-3 0,-1-3,-1 0,0 4,1-5,-4 8,0 0,0-5,-2 7,1 1,-2-6,-5 2,4 4,0 0,0 0,0 0,0 0,-4-5,3 5,0 0,-8-4,-7 1,13 5,0 0,1 1,-23 11,14 10,6-9,0-1,4-5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457 1388,'60'-11,"-55"9,-2 2,0-1,0 0,1 0,-1 0,0 2,-6 2,0-1,0 0,-1-2,1 0,-2-2,2 1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483 1345,'14'49,"-13"-44,-1 2,-1-3,1-1,-3-1,2-5,2-11,-1 8,1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636 1396,'5'50,"-3"-37,-1-1,0-7,-1-1,0-1,-1 1,2 0,-1-1,-1 1,1 0,0-1,-1 0,1 4,-1-4,1 0,1-9,-2-6,0 7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500 1345,'4'29,"-5"-24,0-1,-1 2,0 2,-1 2,-1-2,-1-2,1-3,1-1,-4 6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455 1457,'2'0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498 1452,'41'-1,"-38"1,-2-3,-3-1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523 1404,'-13'88,"11"-82,-1 12,1-14,0 2,1-3,0 0,2-6,0-4,0 0,1-5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508 1482,'20'30,"-19"-33,1 0,0 0,4-1,-2 1,-1 2,1 0,0 1,-1 1,0 3,-3 0,-4 8,0-6,1-3,-1 0,8-3,4-1,2-3,-6 2,3-7,-3 5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1277 971,'28'-4,"-23"2,0 1,0 0,0 0,0 0,1-1,0 1,1 1,1-2,0 1,-1 0,5-1,-5 1,20-4,-21 3,-2 1,3 0,-4 0,1 0,-1 1,-14 4,-7 2,7-4,5-2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1348 925,'29'43,"-28"-40,0 4,-1-4,0-7,0-4,0 0,0 1,0 0,0 1,0 1,0-2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1387 887,'20'38,"-21"-35,-1 0,-2 3,2-3,0 0,-4 3,4-3,-1 0,1 0,0 1,-1 0,0 0,1 0,-4 7,5-8,-1 3,1-2,1-1,5-3,5-2,0 0,-5 1,6-1,-1 0,-1-1,-2 2,-3 1,-1-1,2 1,0 0,1 0,-3-2,-3-3,-1 2,0 0,-1-2,-3-7,3 7,-1 3,3 5,-3 10,2-8,0 0,-1 0,-2 5,0-3,3-4,-1 0,1 1,0 1,-1-1,0 6,0-2,0-2,0-3,3-6,2-5,-2 5,1-3,1 1,-1 2,2 3,-1 2,-1 4,0 3,-1-5,0-1,-1 0,1 0,-1 0,1 1,-1 0,1 0,-1-1,0-9,0 2,1-6,0 6,0 1,1-4,0 4,2-2,-3 2,2 1,2-2,-2 2,2-1,1 0,-3 3,-1 4,-3 3,0 0,0 0,0-2,-1-1,1-1,-1 0,0 0,-1 1,0-2,0 1,8-5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1509 949,'72'-25,"-68"22,-1 0,0 1,1-1,-1 1,-5-2,-2 1,0 0,1 1,-2-2,2 2,-2 0,-2-3,2 0,3 2,1 8,1 6,0 9,0-12,-1-2,0 5,0-7,1 1,-2 0,1 0,1 1,-1 0,0 1,0-2,1 0,-1 5,0-1,1-3,0 1,-1 10,1-11,0-3,1-12,0 0,0-4,-1 8,1 2,1-2,-1 1,1 1,0 0,1 1,0 4,0 2,1 3,-2-2,-2-9,0 1,1-5,-1 5,1-1,1-2,0 2,2-2,-1 3,0 2,0 1,0 1,0 0,-1 3,0-1,-3 0,-1 1,1 0,-3 2,0-1,1-2,0-1,0-1,6 0,0-1,1 1,5-2,-6-1,-2-1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1694 991,'14'0,"-11"0,0 0,6-2,-2 2,1-1,-5 1,1 0,6-2,-6 2,5-1,-4 1,12-1,-5 0,-2-2,8 1,-12 1,1 1,-1-1,-1 1,3 0,0 1,-5 0,3 2,-3-2,1 0,2 1,-3-1,0-1,-14-8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647 1432,'22'-3,"-17"2,-2-1,0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2059 955,'12'-2,"-9"1,2 0,-2 1,0-1,2 2,4-2,-2 2,-4-1,0 0,1 1,0 0,-1 1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2117 884,'-28'19,"27"-15,-2 6,2-4,0-2,-1 0,1 1,0-1,-1 4,2-3,0 7,-1-5,1 6,1-3,0-1,-1-4,1 8,0-1,0 4,0-12,-1 5,0 2,-1 0,1-7,-1-1,0 0,0 0,-1 1,-2 1,1-3,-2 1,2-2,-6 0,5 0,0-1,0-1,1 0,0 0,0-2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2183 961,'-37'11,"36"-8,0 0,1 0,-1 1,1 1,1-1,-1 1,3-1,-1 1,2-1,-1 0,2 1,-3-2,2 2,-1-1,0-1,-3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2249 984,'-27'-19,"25"23,1-1,0 1,0 0,0 8,1-7,0-1,0 1,1 0,-1 1,1 0,-1-1,1-1,0-1,1 2,1-3,1-3,-1-1,1-4,1-6,-3 7,0 1,1-3,1 0,-2 4,0-1,1 0,-5 8,1 5,1-4,1 1,1-1,1 4,0-5,1-2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2299 995,'17'1,"-14"-2,0 1,0 1,2-2,0 1,0-1,-2 2,0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2326 940,'-5'17,"4"-12,1 1,-1 15,1-16,-1-1,1 6,0-6,-1 2,1 0,-1 5,1-4,-1-4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2368 936,'0'24,"0"-19,0 1,-1 0,1-1,-1-1,0 4,0-4,1-1,-1 1,0-1,1 6,0-6,0-6,0-1,0-3,0 3,3 0,0 1,2 1,-1 2,-1 0,4 0,-3 2,-1 2,-2-1,-2 1,-6 12,5-13,0 0,-1 1,-1-2,1 0,-1-2,1 0,-2 1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2422 1008,'-3'17,"2"-14,0 0,0 0,1 0,-1-13,0 5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2031 893,'13'5,"-10"-5,0 1,0 1,0-1,2 1,-2 0,2 3,-2-2,1 0,3 4,-3-4,0-1,12 5,-11-5,1-1,5 3,5 1,-2-1,-6-1,12 6,-14-5,2 1,9 2,-1-1,-9-3,0-1,1 0,2 0,-2 0,-1 0,-1-1,1-1,-2 1,1 1,0-1,0 0,0 0,-1 1,0-1,10 6,-12-4,4 4,-3-1,-4-3,-8-11,4 3,-6-4,6 6,-5-2,4 3,-1-1,-4-1,1-1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2027 942,'76'13,"-68"-10,-1 1,18 10,-16-10,1 0,7 1,1 0,-8-3,-1-1,8 1,-9-1,-1 0,20 1,-20 0,0-1,6 2,9 4,-10 0,-7-3,0-1,0 0,0 0,9 4,-21-7,1-2,-1-1,0 0,0 0,-1-1,0-1,0 1,-6-1,5 3,-2-1,-8-1,8 2,-1 0,0 0,1 0,0 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666 1391,'3'47,"-3"-43,-1 15,0-15,1-1,-1 0,-1 2,6-6,-1 0,3-6,-3 3,-2 1,1-2,1 1,-1 0,-2 11,-3 6,1-4,1-6,0 2,-1-1,1 0,0 2,1-3,-1 3,2-1,3-6,1-10,-1 3,-3 4,2-1,0 1,1-1,-1 3,-1-1,1 2,1 0,-2 5,-1 0,0 3,-1-4,1 0,0 2,-1 4,1-6,-4-7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2092 985,'68'1,"-57"1,-1 1,1 0,-1 0,2 0,12 7,-13-4,2 1,-1-1,6 2,-10-5,0-1,6 0,-7-1,-1-1,-1 0,0-1,-1 1,0 0,-1-2,-6-1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1983 1218,'21'-1,"-17"1,6-1,-7 1,3-1,-1 1,0-1,0 2,0-2,-2 2,2-1,-2 1,0 0,-2 2,-3 2,-3-3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2029 1156,'-20'123,"20"-115,0-3,0 0,-1 5,1-6,-1-1,0 0,-1 1,1-1,-2 2,-2-1,3-1,-3 4,2-3,-2 3,-1 0,2-5,1-1,-4 0,4-2,-1-1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2097 1218,'-14'0,"11"3,0 1,2-1,0 0,0 1,1 1,-1 0,1 10,0-12,0 1,1 0,-1 0,1 8,0-8,0 1,0 0,0-1,1-1,1 4,-1-4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2156 1225,'-9'-19,"5"17,1 2,0 0,-2 3,2-1,1 3,2-1,0 0,2 0,4-1,-2-3,-1-1,1-1,0 0,0-1,-1 1,-1-1,1 1,-6 0,1 6,2 9,1-6,0 5,-1-3,-1-5,1 4,-1-1,1-4,0 1,-2 4,2 0,-1-4,-1 1,-2 0,0-2,0-2,1 0,-2-1,1-1,-1 1,2-1,-6-3,7 1,0-5,1 1,1-3,1 6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2207 1214,'-29'35,"29"-31,0-1,0 7,2-4,0-3,1-2,0 0,0-2,0 1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2246 1227,'3'-14,"-3"18,-1 11,1-10,-1-1,1 2,0-3,-1-8,1 2,-1-3,1 3,0 0,-1-1,1-1,0 2,0 0,0-1,0 1,1 6,-1 9,0-6,0 0,0 7,0-7,0-3,0 0,-1 0,3-8,-1 1,1-2,0 1,-1 2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2279 1189,'8'21,"-8"-17,0-1,-1 2,0 1,1-3,-3 10,2-9,-1-1,-1 4,0-2,2-2,-1 1,0-1,0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2312 1253,'-5'14,"4"-11,-4 7,4-5,0-2,0 4,1-3,-1 2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2385 1212,'-14'-18,"12"15,-1 3,0 3,-1 3,2-2,0 0,1 0,1-1,2 0,1 0,0-3,4-1,-3-1,0-1,-1 1,-1-1,0 0,0 7,-1 0,4 13,-5-13,1 2,-1 3,0-5,0-1,0 0,-2 3,1-2,-2 2,1-3,-4 5,0 0,-1-3,2-1,-1-3,3-2,0-1,3-2,0-4,0 4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738 1368,'15'35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2426 1193,'-16'41,"15"-37,1 0,0 0,0 2,-1-3,1 2,1 1,-1-3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2244 1221,'-14'-10,"11"9,-3 1,2 1,1 1,1 2,1 7,1-5,0-1,0 0,1 0,0 2,2-3,0-3,0-1,2-1,-2-2,0-2,-2 2,0 0,0-2,0 1,1 1,-1 0,1-4,0 4,-1 0,-1 6,0 5,1 6,0-3,0-4,0-3,1 1,2 1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2466 1161,'-2'31,"2"-26,-1-1,1 0,-1 0,0 0,0 0,0 0,1 0,-3 12,2-4,0-7,0-14,2 5,-1-1,1 1,0 1,-1 0,2 0,1 0,0 2,0 3,1 2,-3 0,0 3,-2-1,0-3,-2 1,1-1,0 0,-2-1,1 0,0 2,0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2506 1165,'4'21,"-3"-15,-1 6,0-9,0 0,-1 1,0 6,1-6,-1 1,1 1,0 0,-1-2,0 0,0-1,0 4,0-4,-1 3,0-3,-1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2529 1256,'-10'32,"9"-27,-1 0,2-1,0-1,0-6,1-2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2579 1217,'-7'-14,"4"14,0 0,-1 0,1 2,0 0,1 2,2 4,2-2,-1-3,3-1,-1-3,0-2,-1 0,0 0,-1-2,0 2,1 8,-1-1,0 0,0-1,0 9,-1-8,0 2,0 1,-1-4,0 1,0-1,-2 0,2 0,-2 1,0 0,0 0,1 1,1 0,-2 1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2617 1191,'-23'34,"21"-24,2-6,0 0,0 0,0-1,0 4,3 0,1-5,-1 1,5-4,-5-1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2633 1216,'-13'1,"11"4,1-2,0 2,1-1,1-1,-1 0,1 0,-1 0,1 0,2-1,0-1,0-1,0-1,0-1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2656 1176,'13'58,"-14"-53,1-1,-1 0,0-1,0 4,-1-4,0 0,0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2719 1149,'11'48,"-12"-40,1-4,-1-1,-1 5,1-3,0 0,-1 2,1-1,-2 5,1-7,-3 4,3-4,-1 0,-5 10,6-10,-2-1,1-6,1-2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784 1349,'-16'42,"14"-37,0 1,-8 7,8-10,-1-1,0 1,-2 1,2-2,7-2,5-4,-2-1,-4 3,0 0,1-3,-2 2,0 0,-1 0,1 0,-1 0,1-1,0 1,-4 10,-3 6,3-9,-2 4,2-4,-3 3,1 2,9-5,-2-4,1-1,0-2,-1 0,-1 0,1 1,-5 6,0 2,0 0,0 0,-1 4,1-7,0 1,-2 0,7-6,0-1,1-2,-2 1,1 0,1-2,-2 3,0 0,2-2,2 1,-2 4,-1 1,-1 4,-2 1,2 11,-3-12,0 1,-2 0,-2-2,1-3,1-2,0-3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2772 1266,'1'18,"-1"-15,-2 6,2-6,-1 0,-1 1,-2 2,1-4,-1-1,0-3,1-1,2 0,0-1,1-2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2758 1225,'11'24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1949 1212,'69'12,"-64"-12,1 0,0 0,1-1,2 0,-1 0,-1 0,1 0,-1-1,0 2,2-1,1 0,6-2,-8 2,0 1,1-1,10 1,-2 1,-9 0,2 1,0-1,0 1,8 1,-8-1,0 0,21 0,-12-2,3-3,-4 0,-9 2,2-1,-1 0,18-1,-7 1,-11 1,0 0,9 1,5 0,-13 0,12 0,-9 1,0 0,-2-1,1 1,1 0,-1 0,-1 0,-1 0,3-1,8 1,-1 0,-10-1,7 2,0-1,-10 0,20 0,-14 1,0-1,-7 0,0 0,6-1,-9 1,2 0,-3-1,0 1,0 0,0 1,-7-4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1896 1440,'24'0,"-21"0,2-2,-2 2,0-1,0 1,1 0,0-1,-1 1,5-1,-4 1,-1 0,0 0,-6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1920 1386,'-8'36,"7"-25,1-8,0 0,0 3,0-2,0 0,1 0,-1 0,0 0,2 5,-2-6,1 2,-1-2,2 4,-1-4,-1 4,1 2,-2-2,0-3,-2 6,-1-4,-1-1,2-2,0 0,0-2,2-6,2 0,1 1,0-1,1 1,-1-2,-1-1,0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1985 1413,'-15'87,"20"-84,-3-6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2035 1432,'-14'-5,"11"8,1 0,2 0,-1 2,1-1,0-1,0 0,1 0,-1 0,1 0,2-2,0-6,-1 2,0-1,0 1,0-2,0 1,-2 1,3 4,-2 2,1 5,-1-4,-1-1,1 5,-1-5,0 1,0 1,-1 2,0-3,-1 1,-3 3,1-1,1-1,0-3,1-9,2-2,1 5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2086 1409,'-17'31,"17"-25,-1 1,1-3,0 0,1 0,0 0,0-1,2 0,0-2,1-2,0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2103 1409,'14'43,"-14"-40,0 0,0 0,0 0,-1 1,0-1,1 0,-2 1,1-1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2153 1460,'-9'30,"9"-27,0 0,1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776 1435,'8'9,"-8"-4,1 0,-1 0,0 0,0-2,0 1,-1-1,1 2,0 0,0-2,0 1,0-1,0 0,-1-8,-1 1,1 1,-1 0,0 0,1 6,0 1,1 3,-4-11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2214 1404,'-18'-10,"15"11,1 2,-1 0,2 3,1-2,0-1,-1 2,1 0,0-1,2 4,0-4,2-2,-1-5,1-1,-1-1,0 1,-1 0,0-1,1 1,-4 7,1 3,2-3,0 0,2 4,-2-2,-1 0,-2 3,1-3,0-1,-1 0,0 0,-2 5,2-6,-2 3,2-3,0 0,-1 2,-1 1,0-6,1-3,-1-6,2 3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2253 1408,'-10'24,"10"-20,-1-1,1 0,-1 0,1 2,0-2,1 2,0 0,0-2,3-2,-1-3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2284 1399,'9'55,"-9"-51,-1 4,1-5,-1 0,0 1,1-1,-1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2325 1447,'2'0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2373 1412,'-14'-11,"12"15,2-1,-1 2,1 0,0 0,2 0,-1-2,2-2,3-8,-2-2,-2 2,0 4,-2 0,0 7,0-1,1 2,-1-2,3 5,-1-2,-1-3,0 0,0 0,0 1,0 0,0 1,0-1,-1 0,0 0,-1 0,0 1,-3 0,1-1,-6 2,3-3,1-2,1-4,2-1,2 0,0 1,2-9,-1 7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2418 1386,'-6'21,"5"-17,0 1,0 0,1-1,0 0,0 1,1-1,0 2,1-1,2 1,-1-4,4-4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2447 1390,'9'36,"-8"-33,-1 2,-1-2,0 2,0-2,0 4,0-4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2499 1378,'12'28,"-11"-24,-1-1,0 0,0 0,-1 1,1-1,-1 0,0 0,0 6,-1-4,-3 16,2-15,-1-2,-5 3,4-5,1 0,-4-2,4-1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2578 1445,'4'27,"-4"-24,0 2,0-2,-3-4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2572 1382,'5'17,"-7"-13,-1-5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2020 1169,'-22'-10,"17"12,2 1,2 0,-1 3,1 0,1 2,0-4,0 0,3 7,0-9,0-1,0-2,1 0,0-2,-1 0,-1 0,0-1,-1 0,0 0,3-6,-2 6,-1 1,0 0,0 12,-1-2,2 4,0-2,0-4,1-1,-3-9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747 1464,'2'39,"-1"-33,1-2,0 1,0-1,0-1,0 0,2 0,-1 0,2-2,-2-2,2-3,0-1,-3 2,2-4,0 0,3-4,-5 8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1954 1587,'-14'-13,"10"12,1 0,0 1,0 1,-2 4,3 0,0 1,3 0,0-3,2-1,0-3,1-3,-2 1,1 0,-2 0,4 4,1 3,-3-3,1 1,-2 1,-1 0,1 4,-3 6,1-9,-3 3,-1-1,0-1,-1-2,0 0,-1 1,3-2,-1 0,1-2,3-5,-1 1,2 1,1-6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1980 1551,'-4'79,"7"-82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1998 1573,'16'17,"-15"-13,0 0,0-1,-1 1,-1 1,0-2,1 2,-1-2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1642 1337,'2'22,"-1"-18,0 3,0-3,0-1,1 1,-1-8,-2-9,0 6,0-1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1643 1301,'12'22,"-5"-19,-1-3,-3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1675 1325,'42'8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1745 1258,'5'111,"-3"-114,0-4,-1 3,-1 0,1 1,-2 0,1-1,-1 1,1-1,-3 0,2 1,-2 0,-1 0,0 0,-2 2,1-1,2 1,-3 1,1 0,1 0,0 1,8-2,9-2,-5 2,-4 0,-1 1,5-2,-4 1,-1 0,1 0,0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1806 1305,'-20'16,"23"-8,-1-5,0 0,0 3,2-2,-1-6,1-4,0 1,-4 2,3-3,-2 1,0 1,0 7,0 3,1-2,-1 0,0-1,4 8,-4-8,0 0,2 0,-5-6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1671 1326,'7'21,"-6"-16,-1 1,1 0,-1-3,4-12,-3 3,1-2,-1 5,0 0,0-1,1 1,0 0,1-1,0 1,0 1,1 8,-2 3,-1-5,-1 1,0 0,1 4,0-6,0 0,0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1867 1319,'1'24,"-2"-18,1-3,-1 3,0-3,0 1,0-8,0 0,0-12,1 11,-1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833 1417,'1'66,"-1"-63,0-7,2-6,-1 4,0 1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1858 1263,'21'33,"-20"-30,-1 0,0 0,1 2,-1-1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1607 1143,'-12'22,"11"-19,-4 9,4-8,0 0,0-1,0 0,0 0,4-2,4-5,-4 1,0 0,0 0,0 0,0 1,6-7,-3 6,-2 1,-6 5,0 0,-4 3,3-3,-1 1,1-1,1 0,1 2,0-2,1 0,3-1,0-2,2 0,-1 0,-1-1,1 2,-7 1,-3 1,0 1,2-1,0 0,3 1,5-6,0 0,-1 1,0-1,4-1,-3 0,-1 2,1 1,-9-2,1 1,1 0,0 2,2 2,0 1,0 0,0-1,0 0,1 1,0-1,-1 1,1 1,-1 0,1 3,0-2,0-2,0-1,3-5,0 0,1-2,0-1,-2 0,1-1,-1 1,-1 1,1 0,-1 1,1-2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1649 1161,'17'-4,"-14"4,0 1,-1 2,-2 2,-2 3,0-4,0 0,-1 2,1-3,-1 3,-1-2,1-1,-1-3,3-5,-1-4,1 1,1 5,0-3,-1 3,1 8,2 11,-2-5,0-2,0-5,1-1,0 5,-1 0,0-4,0 4,0-2,-1-3,0 1,4-12,-2-3,0 4,0 4,0 0,1-1,-1 1,2-2,-1 1,1 0,2 0,-1 1,4 1,-5 1,0 3,1 0,-1 0,0 2,-1-1,-1 0,-2 4,0-2,-1 1,1-3,0 0,-2 1,0-1,0-1,-4 1,4-3,0 0,0 0,-1-1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1657 1216,'9'17,"-13"-15,1 0,0-2,1-6,2 3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1661 1215,'-2'17,"2"-13,0 1,1 0,1-2,3-4,0 0,-2 0,-1-2,0 0,-3-1,1 1,-1 0,-1 0,1 0,-1-4,2 3,-5 6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2050 1618,'16'-3,"-11"2,0-1,-1 2,3-1,-3 0,0 1,3 0,-1 1,-2 0,-1-1,0 1,-5-5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2090 1582,'32'10,"-29"-9,0 0,0 3,-4 2,0-2,0-1,-3 7,0-2,2-5,0 0,-2 1,1 0,-1 1,0-2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2180 1611,'-7'-18,"5"15,-1 1,0 1,0 2,-1 1,0 2,3 0,-2 4,2-4,0 1,0 10,1-12,0 4,0-4,2 2,-1-2,2-1,1-3,2-2,4-5,-7 3,0-2,-2 3,0 0,3-10,-2 11,-1 8,-1 2,1 3,1-3,-1-2,0-2,0 2,0-2,1 1,2 1,-1-5,-2-8,-1 5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2206 1622,'52'-5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2233 1590,'4'23,"-3"-15,-1-1,1-1,0 3,0-3,1-1,-1 0,-1 0,1 1,0-2,-1-8,1-2,-1 1,0 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850 1401,'7'18,"-8"-15,-2-1,2 1,5 7,-2 1,-2-5,0-1,0 3,-1-4,1 0,-1 2,0 1,0-2,0 2,0-3,1-1,0 0,-1 0,0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2281 1633,'21'-7,"-18"7,1 0,-1 1,0-1,-3-3,-2 0,-1-2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2287 1595,'15'70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2659 1402,'143'-17,"-139"17,0 1,-1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2834 1326,'38'-5,"-34"5,0-1,0 1,0-1,3 0,-4 1,1-1,2 1,-2-1,12-1,-13 1,1 0,-9 2,-4-1,2 0,4-3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2898 1257,'-12'100,"9"-86,2-6,-1-1,1-1,-1 6,1-8,0-1,-2 1,0-3,4-9,-1 0,1 2,0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2891 1352,'14'-5,"-10"3,-1 1,1 0,-1 1,-5 11,-2-1,1-6,1 0,0 0,-1-2,6-2,0 0,10-2,-6 1,-4 0,3-1,-3-1,-1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2946 1327,'2'0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2952 1358,'20'14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3003 1318,'34'-1,"-31"1,1-1,1 1,-2-1,3 2,-3-1,0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3058 1233,'-28'49,"26"-40,1-4,0 5,1-7,0 4,0-4,0 0,0 2,0-2,0 0,1 0,-1 0,0 18,-1-15,1 5,-1-4,1 0,-1-2,1 0,0-2,-2 2,1-2,-3-1,-1-1,-1-1,3-1,0 0,0-1,-5-8,5 6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875 1419,'22'1,"-22"2,2 1,-2-1,1 0,-1 2,0 2,0-3,-1-1,1 1,0 0,-1-1,1 0,-2 1,0-1,0 0,-4 1,3-3,0 0,-2-1,3-3,3-1,0 1,1 0,-1 0,2-2,0-3,1 4,0 0,1-1,3 0,-3 3,-2 1,0-2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3102 1286,'-8'14,"5"-10,-1 3,2-4,-1 3,1 2,1-3,-1 22,2-22,0 1,0-2,1 0,-1-1,2 0,0 0,0 0,5 8,-5-8,4 2,-4-8,-2-2,-1 1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1811 1250,'13'-19,"-11"16,1 1,-1-1,0 0,4 0,-1-1,-1 1,0 1,-1 0,0 1,0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1822 1269,'44'-39,"-41"36,0 1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1872 1215,'7'17,"-4"-18,1-1,0 0,0 0,0-1,-1 0,0 0,-2 0,-2-1,-2-2,1 3,1 0,-1 0,0 0,-1-1,0 3,-1 0,-1 2,-1 4,1 3,1-2,0 0,3-3,-1 1,1-1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3145 1319,'9'35,"-6"-36,0-2,-1 0,1-2,-2 1,0 1,-1 0,0 0,0-1,1 1,-3 0,-4 0,3 2,0 1,0-1,0-1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3216 1327,'-3'18,"2"-13,0-1,-1 4,0-4,1-1,0-10,1 3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3281 1258,'4'-4,"-21"91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3315 1321,'-2'17,"1"-12,0 0,-1 1,1 0,0-3,0 1,0-1,-1-7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3331 1290,'17'-3,"-12"3,-1 0,-1-1,0 2,0 1,-3 2,-1 1,0 0,-1-1,0-1,-1 1,0-1,0 1,1-1,-2 1,1 1,2-2,10-2,-4-2,4-1,-5 1,2-1,2-2,-1 0,-3 2,3-2,-4 2,4 0,-4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3419 1236,'20'44,"-20"-33,0-4,0 0,-2 7,1-7,-8 23,-1-14,3-8,0 1,-5 8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935 1343,'-11'46,"7"-45,2 2,5-1,3-4,-3-1,2-2,-2 3,3-2,-3 3,0 0,-3 5,-1-1,-2 7,0-1,1-3,0-3,1 0,4-1,1-3,-1 0,0-1,0 1,-6 9,-1 0,0-2,3-3,-2 1,1 1,1-2,0 1,0-1,4-4,1-3,0-1,-1 1,0 2,0 0,0 1,-9 13,4-5,0-2,-1 4,-3 0,4-6,-1 3,2-3,2 1,3-5,0 1,-1-1,4-1,-1 0,-3 1,7-1,-7 0,6-2,-7 0,2-9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2798 1570,'27'-10,"-24"9,0-1,1 0,0 1,0 0,-1 0,1-1,0 1,0 0,4-1,-4 2,0 0,1-1,-2 1,2 0,-2 0,0 0,-5-3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2866 1502,'-33'100,"30"-90,1-5,0 3,1-4,-1-1,3-6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2847 1582,'6'49,"-5"-46,0 2,0-2,-3-7,1-2,0 1,1-5,0 6,-1 1,2-7,0 5,3-3,0 4,0 2,0 1,0 2,0 0,0 1,0 3,-3-1,-2 0,-1-1,-3 2,2-1,0-2,-3 6,1-4,3-1,10-4,-4 0,0-1,-1-1,6-11,-6 10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2896 1582,'26'-7,"-23"6,0 1,0-1,1 0,0-1,-1 1,0-1,0 1,1-1,-3-4,0 2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2940 1486,'-4'17,"3"-4,-1 1,1-10,1 0,-1-1,1 0,-1 0,0 0,0 2,1-1,0 2,-1-1,0-1,1 0,0-1,-1 0,2 3,-1-3,1 0,-1 0,1 0,1 0,-1 5,0-4,-1 0,1 0,0-1,0 3,-1 0,0-2,-1 1,0-1,-1-1,-1 0,0 0,-1 1,0-2,-2 0,0-6,3-6,3 6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2984 1540,'-21'41,"20"-31,1-6,0 0,0 1,0 1,1 8,0-3,0-7,0-1,0 2,2-1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2994 1559,'24'-5,"-21"5,-3 5,-1 0,-4 10,2-9,-1 1,-1 0,2-4,2 0,-2 1,13-5,-6 1,-1-1,0 0,1-1,0 0,0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3058 1591,'-6'41,"6"-37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3091 1536,'-1'13,"1"-5,-1 0,1-2,-1 0,1-2,0 0,0 4,0 1,0-4,-1 11,1-13,1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3138 1589,'-11'30,"9"-23,0-4,1 0,-1 2,0-2,-1 1,1-1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990 1391,'29'28,"-28"-31,0-1,-1 1,1-1,0 1,-1 0,1 0,1-2,-1 1,3 6,-2 10,0-2,-2-6,0-1,0 2,-1 0,0-2,-1 2,1-2,-4 9,4-8,-1 0,-3 3,2-2,-1-1,-5 3,5-5,1-1,0-1,0-2,0 0,-1-5,1 0,1-1,2 5,0 0,-1 0,3 0,1 2,1 1,1 1,-2 1,4 2,0 1,0 0,-3-3,1 0,-1 0,1-1,7 3,-9-3,4 2,-4-2,2 1,-2-1,1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3172 1580,'-8'24,"7"-21,2 0,-1 1,1 0,-1-1,1 1,1-1,1-4,3-5,-1 0,-3 3,1 1,-1-1,1 0,1-1,0-2,-2 3,-1 0,-1 0,-6 2,2 0,-5 0,5 1,1 0,-1-2,4-10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3226 1528,'29'49,"-29"-43,-1-1,-1 1,0 1,-6 13,4-12,-12 11,11-15,0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2371 1684,'35'16,"-32"-18,0-1,0 0,0 1,0 1,0-1,-1-1,1 4,0 0,4 1,-4-1,0-1,0 1,0-2,2 0,-3-2,1 1,0-2,-1-1,0 2,1 0,1 3,3 6,-2-2,-5-7,-3 1,1-1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2625 1665,'14'8,"-8"-3,-3-3,1 0,2 1,-3-2,0-2,0 0,-2-2,2-1,-2 1,1 0,0-1,0 1,1 0,0 2,0 2,1 0,6-1,-7-1,2 0,-2 0,0-1,0 2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397 1314,'44'30,"-33"-20,-6-6,0-1,1 0,1 1,0-1,-1-1,-1 0,1-1,-1 1,-1-1,-1 1,1-1,-1 0,1 0,-1 0,3 1,-3-1,0 1,1-1,-1 1,0 0,0 2,-6-3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 1254,'21'-7,"-17"4,0 0,-1 1,2 0,1-1,2 0,-4 3,-1-1,0 0,0 1,0 0,0 0,-5 3,-2 0,-1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2362 1150,'-2'53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 1212,'-3'20,"3"-15,-1 5,1-6,0-1,-1 0,0 6,0-5,1 0,0 0,0 2,0 0,0-1,0 1,0-2,0 3,0-4,0 0,2 1,2-2,-5-6,1-2,0 3,0-1,0 0,0 0,0 0,0-1,0 1,-1 0,1 1,0-1,-1 1,1-2,2-2,-1 4,2-1,1 2,-1 1,0 1,0-1,0-1,-2 6,0-1,0 0,0 1,0 4,0-4,0 0,-1 5,0-5,1 5,-1-6,0 2,-1-1,0-1,-2-5,-2-5,3 2,1 2,0 0,0 0,-1 0,0-2,0-1,1 1,0 1,-1 0,7 3,1 2,-3 0,0 1,0 1,0 0,-6 1,1 0,0-1,-1 1,1-1,-1 0,0 4,2-4,4-2,0-2,0 1,0-1,0 1,-6 7,1-3,-2 0,1-2,0 2,-1-1,0 0,0 1,1-3,-4 5,3-4,8-4,6-3,-7 4,0 0,1 0,0 1,0-1,2 0,-2 0,-1 0,1 0,1-1,-1 1,-1 0,0-1,0 1,1 0,-1 0,0 2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 1271,'17'-10,"-14"7,-3 0,-4-1,1 1,0 1,1-1,-2 1,5 5,0 0,0 0,0 1,1 5,0-4,-2-1,2 4,-1-3,2 13,-3-15,0 0,0 1,0-1,0 0,-1 0,-3-1,0-2,0-2,0-1,3-1,1-2,0-5,0 8,1-1,-1 1,2 0,1 1,1-1,2 0,1-1,-4 3,0-1,-1-1,-1-1,-1-1,1-3,-1 3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 1194,'4'17,"-7"-12,0-2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 1229,'2'0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 1229,'30'-12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 1224,'2'0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 1261,'2'0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 1261,'13'-25,"-17"34,2-6,0 0,1 1,-2 1,-2 2,2-3,-1 3,3-4,5-4,0-3,4-4,-5 5,3-1,-3 1,1-1,-1 3,-6 7,0-1,1-1,0 2,0 0,1-2,0 4,0-5,1 1,0 1,-1 0,2 0,0-2,2 1,1-1,-1-1,2 1,0-3,-1-3,-1 0,-1-3,0 3,-2-4,0 4,0-4,-1-1,0 3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360 1270,'-1'15,"2"-10,-1-1,1 0,0 0,-1-1,-1 0,2 0,-3 5,1-5,-2 1,1-1,-1 0,-3 1,2-2,1-2,0 1,-4-3,4-1,0 0,2 0,2 0,0-1,1 1,1-1,1 0,0 0,-1 0,0 1,1-1,0-1,2 0,-2 0,0 1,1 0,-2 4,-14 3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414 1499,'23'-8,"-16"2,-4 4,3-2,-4 1,1 1,0 0,3-4,6-5,-9 8,2 1,3-3,-2 2,0 1,-2 1,0 0,-1 1,1 0,-1 0,-10-4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2335 1215,'32'-9,"-32"12,0 0,0 0,-1 2,0 14,0-15,1-1,0 2,0-1,5-9,2-2,-5 2,5-5,-2 1,-2 4,-2 2,3-10,-2 2,-2 6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 1476,'2'0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 1516,'5'63,"-5"-58,1 3,0-5,0 0,3 4,0-6,-3-10,0 4,-1 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 1498,'46'22,"-44"-19,1 0,0 1,0 0,-1-1,-1 0,0 1,-1 1,0-1,0 1,-1 4,-1-1,-1-1,1-4,-3 2,0-1,1-2,0 0,0-1,0-1,1 0,-6-7,7 4,-2-10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228 1536,'17'0,"-14"2,-2 1,-1 3,0-2,-1 4,1-1,-2-2,1-2,0 2,-2-2,0-3,0 0,0-2,3-3,-1 1,1 1,1-3,-1 2,0 1,3-2,1 2,0 1,6-2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291 1513,'2'0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 1513,'6'-9,"-3"6,1 1,-1 0,0 1,1 0,-1 0,0 0,-3-2,-3 1,-1 0,1 0,0 0,-1 0,2-1,-1 1,2 5,5 5,-1-2,0-1,0 1,0 3,1-1,-3-3,1-1,-1-1,3 5,-3-5,0 0,-1 0,-1 0,0 0,-3 2,1-3,-2-1,2-1,-1 0,2-5,0-5,2 0,0-3,1 8,-1 0,0 1,0 0,1-1,2 1,2 0,-1 3,1 1,3 0,-4-1,0 0,-2-3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 1433,'13'13,"-12"-8,-2-2,1 0,-2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340 1473,'12'0,"-12"3,-2 0,2 0,-2 1,0 1,-1 1,2-3,-1 0,5-6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354 1484,'5'6,"-9"2,3-5,0 0,1 1,-2 0,1-1,-2 5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351 1514,'24'-24,"-26"28,1 0,0 0,-1 7,1-3,0 0,1-2,0-3,0 0,0 1,0 0,1 3,-1-3,2 0,0 7,1-7,-2-1,3-1,-1-2,2-1,-2 1,1-2,2-2,-4 1,2-6,-3 6,0-2,-1 1,0 0,-2-1,1 1,-1 0,1 1,-1 0,-3-2,3 8,2 0,0 0,0 1,-3 5,2-5,-1 5,-1 4,1-9,-2 1,-5 1,4-4,2-1,-1-1,0 0,0-2,2-2,1 0,-1 0,0-11,2 11,1-6,0 6,1 1,1-1,0 2,0 0,0 1,2 0,1 1,-2 0,-1 0,1 1,-1-1,5-1,-5-1,-1-1,-1 0,-1 0,0-1,0 1,-1 0,-2 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2399 1157,'2'0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375 1612,'-7'16,"6"-12,-1 10,2-10,0 2,0-1,-1 3,1-1,0-2,-1 1,0 0,1-1,0-1,0 1,-1 0,1 0,0-1,-1 11,1-11,-1 1,1-2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370 1632,'19'35,"-18"-29,0-3,1 7,0-4,0-2,-1-1,0 0,-1 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357 1661,'31'-5,"-28"4,1 1,-1 0,3-1,-2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413 1635,'15'-2,"-12"1,1 0,-1 1,0-1,0 0,3 0,-9-4,-1-2,3 4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425 1596,'21'3,"-18"-2,0-1,1 2,-1-1,0 0,-4 2,0 10,0-8,1 0,-1 2,-5 11,5-15,1-7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493 1594,'5'38,"-5"-35,0 0,1 4,1-2,-1 1,0-1,-1-2,1 1,0 0,0-1,0-7,-1-4,0 4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489 1594,'8'15,"-7"-9,2 3,-3-6,1 0,0 3,2 4,-1-6,0-1,-1 0,-5-12,2 5,1 0,1 0,0 1,1 0,-1-1,1-1,0-1,3-1,-2 4,-1 0,2 2,0 3,-1 10,-2-8,0-1,-1 2,0-2,0 2,0-2,-6 16,5-16,-1 7,2-7,-1 3,1-3,4-11,-2 1,-1 2,1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539 1577,'9'33,"-9"-29,1 1,-1 0,0-1,1 0,-1 0,1 2,-1-3,1 0,-1 0,1 0,1 4,-2-3,1-1,0 2,-1-1,1 0,-1-9,1 0,-2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535 1587,'23'38,"-25"-32,1-2,-1 0,6-11,-1 2,1 1,0-1,-1 2,0 2,1 5,-2 1,-1-2,-1 6,-1-5,0-1,0 0,-4 4,4-4,1 0,-1 0,-3 4,3-3,-2-1,-1-5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523 1596,'4'-14,"-2"11,1 0,1 0,0 1,0 0,2-1,-2 3,0 0,1 0,0 2,-2 0,-3 4,-1-2,0 3,1-4,-1 0,-1 1,-4 7,3-7,1 0,2-1,-2 2,3-2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2419 1161,'-5'52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596 1553,'2'26,"-2"-23,0 2,1-2,-1 3,1-2,0 1,0 1,1 1,-2-1,1 0,2 15,-2-16,0 1,0 0,-1-2,1 9,-1-10,0 0,0-6,0-2,-1-1,0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634 1557,'7'20,"-7"-17,1 1,1 4,-2-3,1 0,0-1,0 5,0 1,0-2,0-4,0 1,1 0,-1-1,-1-1,0-8,0-3,-1 5,2-1,-1 1,-1-2,2 2,0 0,0-5,0 5,1 0,1 1,0 1,1 1,0 1,-1 0,-2 2,0 0,-1 2,-1 0,1 2,-1-4,1 2,-3 0,0-2,0 0,0-2,-1 0,0-1,-11 2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579 1711,'4'13,"-2"-6,0-1,0-2,2 5,-3-5,4 6,-4-6,1 0,0 0,1 8,-2-7,0-2,-1-11,0 3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574 1711,'15'-7,"-11"7,-1-1,5 3,-5 0,-1 2,-2-1,-1 4,0-2,-1 2,-1 1,0-4,1-1,-1-1,5-5,1-4,-1 4,1-1,-1-1,3 0,-2 5,1-1,0 2,0 1,-2 1,0 2,0-2,-2 1,1 1,-2-1,0 4,0-5,0 0,1 0,-1 1,-1 0,-1 0,2 1,-3-1,2-1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637 1711,'22'-4,"-18"3,-1 1,1-2,-1 1,1 0,-1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659 1669,'29'12,"-28"-9,-1 5,0-5,-1 0,0 1,-2 13,-1-6,3-5,-1-1,2-1,-1 0,1 0,0-1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720 1642,'2'19,"-1"-13,-1-1,1 1,-1-1,1-1,1 4,-2-5,1 3,0-3,-1 2,1 2,-1-4,-1-6,1-5,0 4,-1 0,2 1,0 0,1 0,1 1,0 0,0 3,-1 2,-2 0,-1 3,-1 1,0-2,1-2,-2 0,0-3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765 1621,'21'157,"-21"-152,0 0,0-1,0 3,-1-11,0-1,0-1,-1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814 1631,'-5'14,"4"-10,0 1,1-1,0 1,-1 2,1 1,0-2,0-1,0 5,-1-5,1-1,0 1,0 2,0 0,0-2,0 1,0 3,1-5,0 1,-1 1,1-3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804 1631,'25'45,"-24"-42,0 1,1 0,-1-1,1 3,-1-3,0 0,1 2,-1-2,0 0,1 2,-1-2,0 2,0-2,-4-8,-2-3,-2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2396 1190,'33'-23,"-25"22,-5 1,2-1,0 1,-2 0,1-1,0 1,-1 0,-5 6,-5 7,4-8,-2 4,-1-3,2-2,-8 5,8-7,1-1,-2 4,-1-1,3-2,0 1,0 0,0-2,6-4,5-3,-3 2,-1 2,1 0,0 0,1 0,2 0,-3 1,-2-1,0 2,-8 4,-2 0,3-3,0 1,-1 1,1 1,3-1,0 0,-1 2,0-1,2 1,0-2,0 0,2 0,1-2,2 0,2-1,-2-1,0 0,-2 0,2 0,-2 0,0-1,-4-3,-1 0,0-1,-1-3,-1 5,0 0,-2-2,4 3,-2-3,2 3,0-1,1 0,0-1,-1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793 1695,'32'-2,"-29"1,1 1,0 0,-1 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851 1622,'3'18,"-2"-15,0 0,1 1,-1-1,1 5,0-3,-1 0,0 2,0-1,0-1,0-2,-1 0,1 0,0 0,-1 3,1-3,-1 1,1-1,-3-12,1 6,0 0,0-1,0 0,1 0,0 1,0 0,1-2,1 0,0 2,1 1,0 1,0 1,1 2,-2 2,-1-1,-1 1,1-1,0 5,-3 0,2-5,-2 1,0-1,0 2,-1-1,-2-3,0-2,-1-1,0-1,1 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134 1650,'-21'-2,"17"3,-2-1,3 1,-1 1,2 1,-3 7,4-1,1-1,0 0,0-3,3 4,-2-6,1 3,0-2,0 5,1-6,-1 0,-1 0,2 1,0-4,0 2,0-3,1-2,-1-7,-2 6,1-6,-1 6,-1 0,1-1,1 1,3 10,-3 3,-1-4,1-1,-1 0,-1 0,1-1,0 1,0 0,0 5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 1690,'31'-21,"-25"20,-1 1,-2-2,0 2,1-2,-1 0,0 2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 1650,'2'0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170 1648,'-12'18,"12"-15,0 0,1 8,0-8,-2 3,2-3,1 4,-1-4,1 3,0 1,0 3,-2-7,0 0,3-5,-1-1,2-2,-1 2,1 1,0-2,-1 2,0 0,0 0,0-2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190 1639,'1'14,"-1"-8,1 10,-1-10,0-2,0-1,0 0,1 0,-1 0,1 0,0 0,-1 0,1 0,0 0,0 0,0 3,0-3,1 0,-2-7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 1638,'12'16,"-8"-11,-3-2,1 0,2 6,-2-5,-1 0,0 0,1-1,-1 0,1 4,1-2,-3-1,1 0,-1 0,-1-1,-2-5,1-1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 1677,'21'1,"-18"-2,1 0,1-2,-2 1,0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 1644,'20'-7,"-19"10,2 0,-1 2,1-2,-1 0,0 1,1 1,-1-1,0-1,-1 2,1-1,0-1,0 3,-1-3,-1 0,-1 0,-3 0,-2 1,3-2,-9-2,6-3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2404 1147,'14'-5,"-10"3,-1 1,1 0,3-1,-4 1,6-1,-6-1,1 3,-1-1,-3 8,-1-4,-2 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496 1685,'31'-4,"-28"3,0 1,2 0,-2-1,1 0,0-1,0 1,0-1,-1 1,1 0,0 0,-1 1,2 0,-1-1,2 1,-1 0,0-1,-1 1,-1-1,0-1,1 1,0-1,2-1,-1 2,-2 1,1-1,-1 1,1-1,0 1,-1-1,0 0,1 1,0-1,-1 1,1-1,0 1,2-1,-2 0,-1 1,2-1,-2 1,0 0,2-1,-1 1,-1-1,0 1,0-1,0 0,5-1,-5 1,2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692 1865,'-19'94,"19"-91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696 1848,'10'35,"-10"-32,1 4,0-4,-1 1,1 0,0-1,0 2,1 0,0 3,-2-4,1-1,-1 0,0 0,0 1,0-1,0 1,1 1,-1-1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677 1906,'17'-2,"-14"1,0 1,1-2,0 2,0-1,0-1,-1 1,-1-2,0 0,2-4,-1 2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755 1890,'12'0,"-9"-1,0 2,0-2,1 0,0 1,0-2,-1 1,0 1,0-1,-4 4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751 1920,'17'-4,"-14"2,1 1,-1 0,0 1,0-2,0 2,0-1,0 0,0 0,0 1,0-1,0 0,0 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781 1851,'13'3,"-10"-2,2 0,-1 0,3-1,-4-1,0 1,1-1,-1 1,0 0,1 4,-3 2,-1-3,-1 0,0 2,-1 11,1-10,-1 2,0-5,-1 3,0-3,0 1,1-1,5-2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856 1844,'3'21,"-2"-18,-1 0,1 0,-1 1,0 1,1-1,-1 1,0 0,0 1,0-2,0 0,0 0,0-1,0 2,-1-1,1-1,1-8,0 2,0 0,0-1,0 0,1 0,1 3,0 0,1 0,-1 2,2 0,-1 1,-1 1,-2 0,-3 0,-8 7,6-6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912 1869,'2'24,"-1"-19,1 4,0-2,-1-4,0 1,-1-1,1 0,1 1,-1 1,-1-2,1 2,-2-1,0-8,-2-7,3 7,-1 1,1 0,-1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912 1868,'4'48,"3"-49,-3-1,-1 1,0 0,0-2,1 1,-1 2,0 0,0-1,1 5,-4-1,-1 1,-3 1,1-2,0 1,0-1,0 1,2-1,-2 1,3-1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1360 1222,'67'-20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2518 1117,'-1'15,"-4"-7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978 1888,'14'-4,"-10"4,0 0,-1-1,0 2,1-1,-1 0,0 0,0 0,-8-3,2 2,0 1,-1-1,1 1,-2 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912 1864,'32'0,"-33"3,-1 0,-1 0,2 0,-1 0,1 0,1 1,-1-1,1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977 1899,'27'0,"-24"0,2-1,-1 2,1-2,0 2,-2-2,0 1,-1-3,-6-1,-6-2,4 2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992 1859,'41'26,"-42"-20,0-1,-3 4,3-6,-4 4,2-4,-1 1,0-1,0 1,1-4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916 1885,'17'6,"-14"-8,-2-2,0 1,1 0,2-2,-1-1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1066 1847,'1'13,"0"-10,-1 0,1 0,1 2,-1 0,2 2,0 3,-2-7,1 0,-2 0,3 0,-2 0,2 0,-2 0,0 0,-1 0,-5-10,4 2,0 2,2 0,4-2,-2 1,-1 1,0 0,1 2,0 4,2 5,-3-5,-2 0,1 0,0 0,-1 0,-3-1,0-1,0 1,0-1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1138 1865,'-9'46,"8"-42,1 0,0 1,0-1,0 0,0 1,-1 1,1-2,-1 1,0-2,0 0,2-7,0 0,0-4,1-2,-1 4,1-1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1132 1859,'13'23,"-11"-18,-1 0,0 0,1-1,-1 1,1-2,-1 0,1 3,0-3,0 3,-1-3,-4-5,0 0,0 0,0 1,-2-2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1121 1907,'34'-2,"-30"1,0-4,-2 1,0-2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1164 1848,'10'24,"-9"-21,0 0,0 2,0 1,-1-1,0-1,1 1,-1-1,0 0,0 2,1 0,-2 0,-1-9,-1-7,3 7,0 0,2 0,0 0,0-1,1 2,0 1,1-2,0 1,0 1,1 0,-4 4,-1 1,-2 0,-1 4,0-4,-1-1,1-4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2489 1163,'39'-11,"-36"10,0 1,0 0,-15 6,-2 2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1108 1940,'13'-4,"-8"2,1 0,-3 1,0 0,0 1,0-1,1 0,0-1,-1 1,0 0,0 0,0-1,0 0,0 1,-8 1,1 0,1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1117 1937,'43'-2,"-39"2,-1-3,0 1,1-3,-9 6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667 1954,'22'3,"-19"-2,0 0,1-1,-1 0,0 0,5 0,-3 0,0-2,-1 2,-1-1,2-1,-2 2,3-2,-2 1,1 1,0-2,-1 1,1-3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 1486,'10'12,"-7"-9,-6-6,1 0,-1 0,-1-1,1 2,0 0,0 1,0 0,7 2,1 1,-2-1,1 1,-1 1,0-1,0-1,-5-5,-1 0,0 0,1 0,0 1,6 9,-1-4,0 2,-1 1,-5-4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1600 885,'-10'-11,"9"6,0-1,0 1,0 1,0 0,0 0,0 0,-1 0,1 1,0 0,1-1,-1 0,0-1,1-1,-1 0,1 1,0 0,-1-1,1-3,0 4,1 1,-1-1,0 0,1 0,-1 1,1 0,-1 1,1-5,0 5,-1 0,0-1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1498 614,'19'85,"-18"-82,1 1,-9-27,3 12,2 7,-1-3,-2-8,4 10,-1 0,1 0,0-2,-1-5,2 9,0 0,0-3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1494 584,'27'24,"-28"-20,1-1,-2 1,0 0,-1 0,-2 2,0 1,3-2,1-2,5-6,4-6,2 1,-6 5,1 1,-2 2,0 3,-1 0,1 5,-3-5,0 6,1-5,-1 0,0-1,0 1,0-1,0 0,0 3,0-2,0-1,-2-6,1 0,0 0,0 0,1-3,-1-6,2 8,0 0,0-1,1-3,0 5,0 0,1 1,0 2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1573 639,'-6'32,"8"-29,1-2,0-2,0 0,0-1,-1-1,-1 0,-1-1,-1 1,1-2,-1 2,-2 0,0 3,0 0,0 0,0 1,6-1,0 0,1 0,0 0,2-3,0 2,-2-2,-1 1,1-1,0 1,0 1,3 1,-11 1,-1 4,1-2,1 0,2 0,0 0,1 1,1 2,1-1,1-2,1 0,-1-3,1 0,-1 0,1-4,0-2,-4 3,1 0,-1-13,0 12,-1-1,1-2,-3-5,2 9,0 0,0-2,0 1,0-1,0 2,1-1,-2-1,4 13,-1 2,0-1,-1-1,1-2,0 1,0 0,-1 1,1-1,0-1,-1-2,1 0,-1-1,1 0,0 0,2-3,0-3,1-2,-2-6,-1 5,0 0,-1 2,1 0,-1 1,1 0,0 0,1 0,-1-1,0 0,0 0,-1 7,1 2,-1-1,1 2,-1-2,1 6,0-1,-1-5,1 0,-1-1,4-4,1-4,-1-3,-3 5,1-2,1 1,-2 1,1 0,-2 0,1 0,-1 7,2 9,0-5,0-4,0-1,1 0,0-2,0-3,0 1,0-5,-1 2,-1 1,-1 0,2 0,-1-4,0 4,-1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1711 623,'2'34,"2"-32,-1-2,0-1,2-1,0-1,1 0,-2-2,2-1,-2 2,-4 1,-3-1,0-1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1750 547,'0'86,"0"-81,0 2,0-2,0-2,1 3,0-3,2-4,1-6,-2-2,-1 4,-1 2,-1-5,0 4,-1 0,0 1,-1 1,-2-1,-3 1,4 3,9-3,-1 1,0-1,0-1,0 0,0 0,-1 0,0-2,0 2,-1 0,1 1,-3 9,1-2,0 4,0-5,1 0,1 1,-1-1,-2-9,-2-1,1 0,0 1,-1-1,1 2,0 0,-1-4,1 4,-1 0,2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2488 1194,'39'-20,"-35"18,-1 1,0 1,-7 3,1 0,-2 1,3-1,-4 6,4-6,-2 2,1-2,-1 2,0-2,0 0,7-3,0-1,0 0,6-2,-5 1,-1 0,2 0,4 0,-5-1,-8 6,1-1,-3-1,3 2,-1 2,2-1,-1 1,3-2,-1 0,1 1,0 0,-2 9,1-7,-1-3,2 0,3-4,1-5,-1 1,0 2,2-2,-2 2,1 2,-4 7,-2-3,-1 2,0-1,2-1,14-7,-9 1,2-4,-4 4,-1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554 550,'-5'18,"4"-13,0-2,1 0,-1 6,1-5,-1 1,0 2,1-4,-1 0,-2-2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552 538,'2'0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553 538,'20'61,"-18"-55,-1-3,1-10,-1 3,-1-2,1 2,-1 0,0 0,0 1,1 0,-1-1,1 1,2 0,6-8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620 548,'2'0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621 548,'3'55,"-4"-52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617 545,'27'0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621 574,'29'-7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675 529,'-6'30,"6"-27,-2 1,2-1,-1 2,1 0,0-2,-1 1,2-1,-1 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675 533,'17'55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676 576,'13'-4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2610 1211,'8'-22,"-9"19,1-2,-1 1,1 1,3-1,-1 1,5-5,-4 6,0 2,0 1,0 2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743 530,'1'15,"0"-10,0-1,-1 4,1-4,-1-1,1 0,-1 1,1-1,0 0,0 1,2 5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719 552,'7'12,"-10"-9,-1 1,0 0,2 0,-1-2,7-5,1 0,-2 1,1-1,-1 2,1-1,0 0,-1 1,0-1,0 2,-7 4,1 0,0-1,-1 2,1-2,-1 0,3 0,-1 1,2-1,7-6,-4 1,2-1,0-1,-1 2,0 0,1-1,-2 1,0 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768 532,'2'0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767 553,'19'-4,"-19"7,-2 1,-1 0,0-2,1 1,8-3,0-2,-2 1,-6 6,0-2,0 0,0 0,-1 0,10-4,-3 0,0 0,-1 0,0-1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799 556,'22'-2,"-22"5,-2 1,-2 0,1 1,0-2,1 0,6-3,0-2,-1 1,0-1,0 1,0 4,-2 2,0 5,0-3,-1-3,0-1,0 0,0-7,0 0,0 1,0-2,1-2,0 4,0 0,2 1,0 2,0 0,0 0,-4 3,-4 8,1-6,2-2,1 0,4-4,1 0,0-2,-1 0,-3 0,-1-3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777 525,'2'0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778 525,'-14'-11,"14"15,1-1,1 9,-1-5,0-1,0-1,0 5,0-6,0-1,-1 1,1 0,-1 0,1 7,-1-8,0 4,1-1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865 525,'7'17,"-4"-17,-1 3,-2 0,-2 0,-3 0,2-2,0 0,2 3,1-1,1 4,0-3,0 5,1 5,-2-6,1-4,0 2,-1-3,-1-6,1-1,0-7,-1 2,1 6,0-2,0-2,3 1,-1 2,0 0,2 0,-1 1,0 2,3-4,-3 4,0-1,0 3,1 7,-2-3,-1-1,1 0,-1 0,0-1,0 0,0 1,-1-1,2 1,-2-1,1 0,-1 0,0 0,0 0,-3-1,0-2,0 2,-3-3,3-3,-1-1,2 1,0 1,-3-5,2 3,2 2,1 0,2 0,-1-1,2 1,0 2,-3 6,-2-1,-4 10,4-11,0 1,7-9,-1 2,-1-1,-1 1,-2 0,-2 0,-1 0,2 0,-2-1,1 1,3 10,0-1,1 0,-1 0,3 9,-2-9,-1-2,0 0,1 2,-1-2,0 0,0-8,-1-14,1 10,-1 2,1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948 518,'2'0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949 518,'-3'19,"2"-16,0 1,2-1,0 0,-1 0,1 0,-4-1,-1-3,1 1,-1 0,-1 0,3 3,2 0,3-1,0-2,0 0,1-2,0 1,1-3,0 0,-2 2,-5 7,-1-2,1 0,2 1,3-4,1 0,-1 0,0 2,-6 3,1-2,-2 3,1-3,10-1,-3-1,0-1,-4 3,-2 0,0 0,0 0,0 0,-1 1,-2 0,2-1,2 0,4-2,7 0,-4-1,0 1,9 0,-12-1,3-1,-3 1,1 0,-3-4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2608 1206,'14'26,"-14"-22,0 1,-1 6,1-8,-1 1,1 0,-1 1,2-1,1-1,1-2,2 0,-1-1,1-1,-1-2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1083 501,'17'0,"-13"-1,2 0,-2 1,-1-1,1 1,2 0,-3 1,0-1,0-1,1 2,1-1,0 0,-1 0,3-1,-3 1,2 0,-3-1,2 2,-2-2,2 0,-1-1,0 2,-1-1,0 0,0 0,1 1,-1-1,-2-5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1244 474,'41'-15,"-38"15,0 0,-3 3,-3-2,-1-1,1 1,0-1,1 3,2 0,0 0,0 0,0 1,0-1,1 0,-1 0,0 0,0 0,0 4,0-3,2 0,1-5,0-2,0-1,0 2,0-1,-2 0,2 0,2-10,-3 10,-5 2,0 3,-2 1,0 0,2 0,-2-1,1-1,1-1,0 1,0-1,-2 1,2 1,2 1,0 0,1 0,1 0,-1 0,2 0,-1 0,0 1,0-1,-1 0,1 1,0 2,0-3,2-3,0 0,1-2,1 0,-1-1,-1 2,0 1,0-1,0 1,1 0,0-1,-1 1,1-2,-2-1,-1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1324 465,'1'18,"0"-7,-1-7,0-1,0 0,0 0,2-7,-1-1,0-1,0 2,0 1,0-1,0 0,3-2,0 3,0 0,-1 3,2-1,-1 4,-2 0,0 1,-2-1,1 0,-1 1,0-1,0 1,0-1,-1 0,0 0,-12 2,9-6,1-1,3-1,0 0,0 0,1-3,0 3,0-1,2 2,-2 5,-2 3,0 6,0-9,-3 4,1-1,2-2,-1 4,1-4,0 0,1-1,3-10,-2 1,0 3,1 0,-1 0,3 3,-1-1,0 2,2 1,-3 1,0 0,0 0,1-1,0-7,-1 0,0-2,0 2,-1 2,1-1,-1 1,0 7,0-1,0 1,0-1,0 0,1-10,-2 3,1 1,-1-11,0 9,1-8,0 9,-1 1,7 16,-4-6,-1-1,0-1,0 2,0-1,0-3,-1 1,5 26,-6-21,0-6,0 0,-3-9,2 1,1 1,-1 0,2-1,-1 1,1 1,1-1,0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1433 480,'16'-2,"-10"-1,-3 3,2-2,-1 0,2 0,-3 2,0-1,0 0,-6 6,-1-1,1 0,-5 3,1-3,4-3,-3 3,3-3,-3 2,3-1,0 0,10-3,-4 0,1 0,1 0,-2 0,2 0,-2 0,-5 5,-6 3,2-2,2-1,-1 3,4-4,0 0,-3 8,2-6,5-3,0-3,4-1,1-2,-2-1,1 0,-2 2,-2-1,0 1,-1 0,0-1,-2 0,-1-1,-2-4,0-2,-8-7,5 12,2 1,2 2,-2-1,0-2,6 10,-1-1,3 6,-3-4,1-1,0 1,0 2,7 13,-7-14,1-1,-1 0,1 0,0 1,-1 0,0-1,0 1,0-3,2 1,-1-2,0-1,-2-4,-2-1,0-7,0 6,0 2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1481 428,'2'0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1311 606,'-14'29,"14"-24,0 1,1-1,1 3,1-4,1 1,0-5,0-6,-3 3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1325 615,'35'-4,"-29"3,-3 1,0 0,0 0,1 0,-1 0,1 0,-10 1,3-1,0 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1366 614,'6'41,"-6"-45,1 1,-1-6,1 6,1 0,1 0,0 1,0 1,0-1,0 0,2 1,-10 5,-1 0,1-3,2-2,-1 1,1 0,0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1352 631,'-1'19,"1"-14,0-2,0 1,1-1,-1 0,0 0,1 1,-1-1,5-1,2-2,-2 0,-2-1,0 0,0 1,1 0,-1-1,0 2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1424 601,'2'0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2716 1203,'-12'-12,"8"11,0-1,1 2,0 1,1 2,0 1,1 0,0-1,0 4,0-1,2-3,0 0,3 0,0-3,0-1,-1 0,0 0,2-1,-2 0,0 1,1-4,-2 9,-1-1,0 1,-1 0,2-1,-1 0,1 2,-1-2,3-4,-1-1,-2-1,1-1,-1 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1425 601,'1'6,"2"-5,2-3,-2 1,1-1,-2 5,-3 0,-7 6,5-7,-4 6,3-5,1 0,1 0,-1 0,6-3,2-1,-1-1,-1 1,0-1,1 0,0 0,0 0,0 0,-1 1,2-2,-2 1,0 1,-11-6,4 4,1-1,2 1,-2-5,1 1,0 4,1 0,1 8,0 6,0 4,0-10,-1 2,1-3,0 5,0-3,0-1,1 5,-1-6,0-1,1 3,-1-9,0-5,0 1,1 2,0-7,-1 8,2 1,2 11,-3-3,1 0,-1-1,-1-1,1 0,1 1,0 0,0-10,-1-1,0-4,0 4,-1 4,0 0,0 0,0-1,0 1,0 0,1 0,-1 0,1-2,0 1,0 1,-1 7,1 0,-1 3,1-4,-1 0,0 0,3-6,0-1,-1 1,1 1,6-7,-5 5,-1 1,0 1,0 6,-2 0,-1 1,-1-2,1 0,-1 0,0 0,0 0,-1 4,0-3,2-1,-1 0,0 0,-1-6,1 0,0-3,-1-1,1 1,1 3,0 6,-2 9,1-1,0-8,1 1,-1 1,0-1,2-7,0 0,0-4,0 4,0 0,-1-2,1 2,0 0,1 6,-1 1,1 2,-1-1,1 0,-1-2,0 1,0 0,1-1,1 0,1-5,-2-1,0 0,4-17,-5 16,-1 1,-1 0,0-1,-1 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1507 608,'49'-18,"-52"22,0-2,0 1,0 0,-1 1,-4 2,5-3,-4 2,4-2,0-1,9-3,-1-1,0-1,-1 1,0 1,-4 5,-4 0,2-1,0 0,-1 2,-1 0,3-1,-3 2,0 0,1-2,0-2,8-3,3-4,-5 2,0 0,0 0,13-17,-13 18,1-2,-1 0,-1 1,0-2,-4-2,-1 1,0-2,2 4,-1 1,-1-3,0 1,0-1,1 3,-2-3,3 2,-2-4,0 9,4 2,-1 0,1 1,-1-1,3 4,-2-3,0 0,1 1,0 1,0 1,6 18,-6-20,0 0,1 1,0 0,-1-1,1 1,0-1,-1-2,-1 0,2 0,0-2,0 0,0-3,-1-1,-4-4,0 2,0 0,0 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1548 539,'30'34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1599 556,'22'31,"-20"-26,-1 1,1 0,0-1,-1-1,0 0,1 0,-2 1,1 18,-2-12,-2-2,1-6,-4 1,3-2,-5-1,5-1,-3-1,2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1561 470,'2'0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1562 470,'35'15,"-29"-14,2-2,-5 2,0-1,1 0,8 1,-9 1,1-1,1 2,-3 1,0-1,0 1,-1 0,0 5,0-6,0 7,-1-5,0 0,0 0,0-2,0 0,-1 1,0-1,-1 1,-1 0,1-1,-1-3,0-3,2-1,1 0,1-13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1550 491,'2'0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1551 491,'4'-2,"-2"6,3-1,0-1,-2-1,0 1,0-2,1 1,0 0,-1-1,1 2,-1 0,1-1,-1 1,0 0,0-1,1 1,0 0,0 2,-3-1,1 3,0-2,0 0,0 2,-2-3,0 0,0 0,-2 0,1 0,-2-3,-2-1,0-6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2373 1554,'15'19,"-12"-16,-1 0,1 1,0-1,-1 1,1 0,1 3,-3-4,1 4,-1-4,0 0,6-10,-4 4,3-3,-2 4,3-4,0 0,2-5,-5 7,-2-1,3-5,1 1,2 2,-5 4,3-1,-2 1,1-1,-2-2,-2 3,0-2,0 0,-2-3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2791 1181,'8'19,"-4"-15,-1-2,1 1,-1-2,0 1,0-1,0-3,4-2,-4 2,0 0,9-9,-9 7,8-8,-6 9,4-4,-1 0,-1 1,0-1,-4 3,-1 1,0 0,0-1,2-1,-2 2,-3 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2737 1141,'21'-5,"-18"5,0 0,0-1,1 0,-1 4,-3 2,0-1,-1 2,-1-2,0 3,0 1,1-2,1-1,0-1,1 0,-1 1,0-2,1 1,0-1,2 1,-1-1,3 1,-1-3,0 0,-1-1,-5 3,-1 0,1 0,1 2,0 1,1 2,1-1,0-2,1-2,0 0,-1 0,0 0,-5 0,-2 0,3-1,-4 1,-4-2,8-2,-1 0,-2-3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2954 1117,'9'69,"-8"-65,0-1,0-7,-2-1,-2-15,3 16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2956 1063,'18'-6,"-15"5,3 0,-3 0,0 1,7-2,-7 1,0 1,3-1,-3 0,4 1,-3 0,-1 0,0 0,1 1,2 1,0 3,-3 0,1 4,-1 2,-1-2,-1-5,1 3,-1 1,-1 2,1-4,-1 0,0 1,0-3,0 0,-1-1,1 0,-1 0,0 0,0 0,-2-4,0 0,-3-4,-1-5,2-3,3 8,-1 0,1 1,-2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2991 1066,'-5'25,"8"-27,0-1,0-1,1 1,-1 1,1 2,-2 6,-2-3,0 4,-2 0,1-2,0-2,-1 0,-1 3,2-2,-1 0,2 0,-4 5,1-11,2-1,-1-2,0-1,2 2,-1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2983 1102,'24'-5,"-19"4,-2 1,2 1,-2 0,0-1,-6 4,-2 0,-3 0,4-1,1-1,0 0,1 1,5-2,5-2,-5 1,1-1,0 0,-1 1,0 0,-5 8,-1-4,1-1,0 0,-3 2,2-1,0-1,6-2,1-2,1 0,7-3,-7 3,-1 1,-1 0,-4 3,-3 2,1-2,-3 1,0-1,1 1,2-3,9-1,-3-1,3 0,-1-1,-1 1,0-1,0 1,-1 0,0-1,3-3,-2-1,-3 2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3098 1042,'35'1,"-32"-1,0 0,0 0,4-1,-4 1,1 2,-2 1,-1 0,-2 5,-1 0,0 2,-2 0,-2 0,1-6,1-3,-2-1,3-1,-1-1,-1-2,3 0,1 1,0-2,1 0,-1-2,0 0,1 4,0 0,3 1,4 4,-4-1,0 0,0 0,2 2,-4 0,-4-2,-3 1,2 0,1 1,-4 0,2 1,1 0,1-1,4 0,2-2,0 0,4-3,-4 2,0-1,0 1,-4 3,-3 0,0-1,1 0,-2 2,2-1,1 0,0 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3096 1129,'41'-20,"-40"17,-1-1,0-1,0 2,-1 10,1 0,0-4,0 0,0 1,-1 0,0 1,1 0,-1 0,0 0,-2 3,-2 4,4-9,0 0,-2 3,2-2,0 0,8-17,-3 6,-1 2,1 1,-2 0,0 1,0 0,0 0,0-2,-1 1,1 0,1 0,0 0,1-1,-1 2,0 3,2 2,-3 1,-2 0,-2 0,-7 13,6-13,1 0,0 0,-1 0,1 0,11-2,2-3,-8 1,1 0,0 0,9-1,-9 2,5-5,-4 3,-4-1,3-5,-3 5,-1-1,0 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3188 1087,'37'-11,"-34"9,0 0,0 1,-2-3,-14-8,11 9,3 6,0 2,0 0,1 2,-1-1,1 5,0-6,-1-1,0 0,1 0,-1-1,-1 1,1 15,-1-16,0 3,0-3,-4-12,2-1,2 2,1 3,1 1,0 0,0 1,6-6,-4 3,0 1,0-1,-1 3,2-1,-2 4,0 1,-1 2,0 4,-2 1,-2 2,1-7,-3 5,1-3,2-2,-1 1,0 0,6-17,-1 4,-2 6,1-1,4-4,-1-2,0 2,4 1,-6 4,0 3,-4 6,1 0,-1 8,1-9,0 0,0-2,0 3,0-2,3-3,1-1,2 0,-1-1,-1 0,9-4,-9 4,1-2,1 2,-1-2,0 0,-2-1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2816 1748,'16'-1,"-6"-1,-4 1,-3 1,0-1,0 0,10 0,-9 0,-1 1,0-1,0 0,0 1,0 0,1 0,-1-1,7-1,-6 0,0 0,1 2,-1-2,0 1,0-1,-1 2,1-2,0 0,-1 1,-1 4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2976 1654,'27'13,"-28"-9,0 0,0-1,-1 0,1 0,-2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2972 1731,'29'4,"-29"-1,-1 4,1-2,-1-2,1 1,0 2,1-3,-1 0,0 0,0 1,1 1,5-9,-1-5,-3 6,1-3,-2 2,5-5,-4 5,1-7,1 1,-3 7,0-1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1227 1169,'-12'46,"13"-40,1-2,-2-1,2 2,-1-2,1 2,0 0,-1-2,1 0,5 5,-5-5,3 0,-2-2,1 1,0-2,-1 0,0 0,0-2,2 0,-2-1,0-1,1-2,-2 3,1-4,-2-1,2 2,-2 3,1 0,1-3,-1 3,-1 0,1 0,-1 0,2-4,-2 3,0-3,0-1,0 5,-1 0,-3 1,-2 0,-3 0,4 1,0 0,0 0,-1 1,2 0,-3 1,1-1,1 2,0 0,0-1,1 0,0 1,0 2,1-1,2 0,0 11,2-11,-1 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3035 1666,'40'-11,"-37"11,0-1,0 1,0 0,0 1,0 0,-1 2,-1 0,0 7,0-1,-1-5,0 5,1-2,-1-4,0 1,1 8,-1-5,0 0,0 5,0-8,0 9,1-9,-1 0,0-1,0 4,0-4,0 0,1 1,-4-12,0 1,0 1,-1 1,-3-3,4 5,-1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3031 1705,'33'-10,"-36"22,2-8,0 0,0 0,1 0,0 4,0-2,0 0,-1-3,1 0,0 0,3-1,0-2,4-1,-4 0,3-1,-2 0,0 1,-1-2,1-2,-2 1,1-3,-3 3,-5 0,1 3,-4 0,4 1,0 0,0 0,1 0,0-1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3144 1654,'2'76,"-1"-59,0-11,-1 13,0-13,0-1,0-1,0-1,1 0,-1 0,0 0,1-8,0-1,0 0,-1 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3152 1706,'21'-10,"-17"9,0-1,-1 1,1 0,1 0,0 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3171 1651,'-8'77,"8"-74,0 0,0 0,-1 1,3-1,2-4,-1 1,1-2,1-1,0 0,-2 1,1-1,-1 1,-1-2,-3 10,-2-2,0 0,-2 2,1-2,0 3,1-2,1 0,2-2,-1 0,1 2,1 1,0-2,1 2,1-4,2-2,0-2,-2 2,0-1,2-4,-1 2,-2 0,1-3,0 3,-2 0,2 0,0 1,0 0,-3 18,1-8,-1-1,0-2,0-2,0 1,-1 1,-3-2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2766 1578,'13'-7,"-10"4,0 1,2-3,0 2,0 1,2-1,0 1,-3 1,3 0,-4 0,3-1,0 0,-2 1,5-1,-5 1,5 0,-5-1,0 2,0-1,-1 0,7-1,-7 1,0 1,11-2,-9 2,-1 0,0-1,0 1,4-2,-5 1,0 1,2-1,-1 0,-1 0,-6 4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3004 1481,'14'12,"-12"-8,-3 1,0-1,0-1,-1 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2995 1545,'14'-11,"-11"8,0 2,0-1,-2 10,-1 0,0-4,1 6,0-2,0-5,0 0,2 0,1-2,1-2,-2 0,0-2,-1-1,0-2,-1 2,1-6,-2 7,1-1,0 1,-1-1,1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3046 1482,'24'-8,"-21"7,0 1,4-2,-4 1,3 0,-2 0,-1 1,-7-1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3075 1472,'-3'65,"3"-60,0-2,-3-3,-1-7,1 3,1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1265 1172,'4'37,"-4"-34,0 3,0-1,0 0,0-2,-4-8,0 1,1 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3047 1516,'31'-20,"-27"19,-1 0,0 0,0 0,1 0,0 1,-1-1,0 0,0 1,-9 13,1-2,1-4,-2-1,2-4,0 0,1 1,-1 0,1 0,-4 3,4-3,-1-1,8-4,-1 1,10-4,-9 3,5-1,-3 0,-3 1,3-2,-1 2,-2-1,1 2,-7 5,-1-2,-2 2,2 0,1-2,0 0,-2 3,0-1,0 2,3 6,2-8,3 2,2-1,3-2,-4-2,0-2,-1 0,0-1,-1-1,2-5,-3 5,-1-1,0 0,0 1,-1-2,-2 1,0 0,0 3,-1 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3142 1459,'-3'34,"3"-28,0 1,1 0,-1-1,1 0,0 0,-1 0,1 0,0 0,0 1,0 0,0-2,0 3,0-4,-1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3144 1499,'34'-20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3165 1468,'7'19,"-14"15,6-31,0 0,-1 0,1 0,6-2,-1-3,1 0,-2 0,0 1,1 0,1 0,-10 7,-1 1,2-2,3-2,-2 1,0 3,-1 8,2-10,1-1,4-3,0-2,0 0,1-1,2-2,-2 1,-2 0,4-2,-4 2,4-3,-3 3,0 2,-1 5,-1-1,0 7,-1-5,0-1,1-1,-1 0,0 0,1 4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3254 1472,'-21'18,"16"-7,4-6,0 1,-1 0,1-1,0-1,-1 5,2-5,0 0,-1 4,1-3,1 1,-1-1,1 4,-1-6,2 3,1-2,0-1,1 0,0-2,-1 0,3-2,-3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3283 1476,'-6'72,"6"-68,0 0,-1 5,1-6,0 1,0-1,0-10,1 0,-1 0,1 2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3281 1478,'17'-1,"-15"4,-2 1,-3 7,2-7,0-1,-1 0,1 1,-2 1,2-1,-1-1,-4 4,3-4,0 1,0-3,7-4,3-1,-4 2,0 2,0-1,5 1,-5 0,1 0,0 1,-2 2,-1 4,-2-3,-1 3,1-4,-3 6,0 0,1-5,0 0,-3 1,3-2,-1-1,-3-5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3337 1477,'-15'66,"14"-59,0 2,1-6,0 0,2-11,0 3,-1 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3332 1501,'11'-2,"-9"12,-1-5,-1-1,1 0,0 0,-1-1,0 1,1-1,0 0,-1 2,1-1,3-5,-1-3,-1 1,-1-1,2-3,-3 3,1-1,1-6,-2 5,1 2,0-1,-1 2,0 0,2-7,-1 6,0-3,-4 12,1-1,0-1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3404 1446,'10'47,"-9"-34,-1-6,0 0,0-2,-1 5,1-7,-1 1,2-1,-2 2,1-2,0 2,0-14,0 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1257 1378,'-10'22,"9"-14,0-5,0 0,1 1,-2 0,2 0,0 0,1 0,0 0,0 0,0 0,1 2,-1-1,1 0,-1-1,1 1,0-2,2 2,-1-2,0-2,0-1,0 0,2 0,-1-2,-1 1,1-1,9-6,-5-5,-6 8,-1 1,1 0,5-12,-5 8,-1 4,0-1,-1-1,1 1,-1 0,0-6,0 8,-1-4,0 3,-1 1,0 0,-2 1,-1-2,0 3,-5 1,7 1,-1 0,-4 3,2 0,1-1,-9 8,11-9,0 1,6-1,2-3,2-1,-2 0,2 1,-3-1,0 2,-1 0,1-1,0 1,-1 0,-6 7,-1-2,-7 17,5-14,2 0,3-5,-1 0,1 0,0 1,5-6,-1 1,7-2,-6 2,7-1,-7 2,-1-1,0 1,0-1,1 0,1 2,-1-2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3401 1465,'26'-9,"-23"7,1 1,-1 4,-2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3417 1503,'21'-5,"-18"3,0 2,1-1,-1-2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3468 1435,'28'78,"-28"-72,-1-1,-2 5,1-6,-1 0,-1 0,-1 1,-1-1,-2 1,-1-3,-1-3,0-2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3473 1586,'6'18,"-5"-14,0-1,0 1,0-1,0 2,0-2,1 1,1-3,0 1,1-3,-1-1,0-1,0 0,0 0,6-8,-6 7,2-2,-2 2,2-1,0-2,-3 4,4-5,-1-4,-2 7,5-3,0 0,-5 5,3-2,-2 2,-1-1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3224 1818,'5'17,"-2"-12,-2 0,0-2,1 1,1-2,0-1,0-1,1 0,3-4,-1-4,-2 1,-2 3,0 0,2-4,1 2,-2 2,4-3,-3 3,0-1,0-2,0 0,0 0,4-8,-5 6,6-13,-5 12,0 0,2 1,1-2,3-11,-6 14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871 1621,'14'-15,"-10"16,-3-4,2 1,-2-3,2 1,-2 1,-1-1,0 1,0 0,0 0,0-7,0 7,0 0,-1-1,1 1,-1 0,0-1,2 0,2 1,0 1,1 2,-1-1,1 1,0-1,0 1,-1-1,0 0,2-3,-9 5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871 1643,'1'13,"-1"-8,0 0,0 1,0 2,1-18,-2 28,0-15,1 2,1-2,-1 0,1 1,-1 0,1 1,2 22,-2-24,-1 0,0 0,1 1,1 1,-2-2,2 1,2-4,-6 3,3 0,3 0,-1 0,1 1,1 0,3 1,-5-4,4 2,-4-1,2 3,-10-3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 1296,'28'2,"-24"-1,-1 0,0 0,0 2,-2 0,-1 2,-1 2,0-4,-2 7,1-3,1-3,0-1,0 0,-2 3,0-2,0 0,0-1,-1 0,9-1,1-4,-3 2,2-1,-1 0,2 0,-2 1,1 0,-2 0,0 0,0 0,5 1,-5-1,0 0,0 1,0-2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391 1307,'34'-13,"-31"13,-8 4,2-1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380 1347,'44'-14,"-40"13,-1 0,1 1,-1-1,0 1,-6-1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1439 1172,'6'-11,"5"20,-8-9,0 0,0 0,0-1,0 2,0 0,1-1,-6 3,-3-1,2-1,0 1,1 1,1 1,0 1,0-2,1 0,-3 4,2-2,-1-1,4-8,-5 15,2-7,1 0,-1 1,1-1,6-4,0-1,-2-1,2 1,-3 0,0 0,3 1,0 0,-2 2,0-1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1427 1380,'-48'24,"47"-19,1-1,0-1,0 4,0-4,1 0,1 4,-2-4,1 0,0 1,1 0,-1-1,1 4,0-3,1-2,1-3,2-3,-1-5,-1 4,-1-1,1 0,-3 3,2-4,0 3,0 2,-3 5,1 1,0-1,0 2,-1 0,0 0,0-2,0 3,0-3,1 6,-1-6,0 0,1 0,-6-12,3 4,-2-2,1 3,-1 1,0 0,1 1,-1 1,2-2,3 0,0 0,2-1,1 1,-1 2,5-3,-4 1,0 1,-1-1,3 0,-3 3,-3 3,-1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407 1317,'6'26,"-5"-22,0 0,-1-1,1-6,-2 0,1 0,0-2,-1 0,1 2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413 1324,'13'18,"-11"-15,0 0,1-1,-1-7,-1 0,-1 1,1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442 1295,'8'29,"-8"-26,0 0,0 0,2-7,0 0,-1 0,0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469 1263,'14'38,"-16"-33,-1-1,-2 2,1-2,1 0,-1-1,2 0,-2 2,2-2,0 0,0 0,1 1,-1 0,0-1,0 0,0 1,0-1,-1-1,2 1,-2 1,1-1,2 0,0 0,2 1,1-3,0-1,1-1,0-2,-2 0,1 1,0 0,2 0,-2 0,0 1,-6-4,-6 1,8 7,1 2,-1-2,0 2,-1-1,1-1,-1 1,0-1,0 2,1-1,4-3,1-1,0-1,3 0,-1 0,-3 1,0-1,1-3,1-3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514 1365,'15'26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567 1269,'6'41,"-2"-40,0 0,0 0,-1 0,1 0,0-1,-1 2,0-1,-1 2,0 0,-6 6,-1 0,-1 4,-1-6,2-4,2 0,0-2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612 1271,'18'0,"-14"-1,0 1,4-1,-5 0,2 1,1 0,-6 3,-14 3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619 1314,'22'-6,"-18"5,-1 1,1-2,-1 0,0 1,-1-2,-6 1,-11-5,10 5,1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529 1276,'17'-12,"-14"12,0 1,4 1,-2-1,-2 0,1-1,0 2,-1 2,-2-1,-1 1,2 1,-1 0,0 4,-1-5,2-1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619 1287,'5'16,"-4"-13,1 3,0-3,0 1,1-3,0-3,-3-1,1-1,-1-1,0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1461 1375,'28'-3,"-25"3,0-1,0 1,0 0,0-1,-6 5,0-1,-1-2,1 0,0-1,-2 0,2 0,2 4,0 3,0 2,0-5,0 0,1-1,-1 2,-1 0,1 0,0 0,1-2,-1 0,3 0,1-2,3-2,-1 0,-1 0,1-1,-1 1,-1 1,3-1,2 0,-5 0,0-1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642 1270,'2'0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666 1265,'7'20,"-5"-1,-2-16,0 0,1 0,0-6,1-10,-2-2,1 4,0 1,-1 6,1 1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689 1233,'-8'78,"6"-75,-1-1,1 1,0 0,-1-1,-2 3,0-1,1 0,-1 0,2-2,1 1,9-5,-1-2,-1 1,-2 0,2-1,-1 2,0-1,-1 2,2-1,-2 2,1-2,-1 2,-7-3,-2 0,2 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670 1303,'5'59,"-9"-50,1-4,1 0,-1-1,1-1,-1 0,6-7,4-3,0 3,-3 1,4 1,-3 0,-2 2,3-2,-1 0,-2 2,0-2,0 1,-2-2,0-3,-1 2,0 1,-1 0,1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728 1225,'4'24,"-5"-21,1 0,-2 2,2-2,-2 1,-1 1,1 1,-3 0,3-3,5-4,7-5,-5 0,-2 4,-3 17,-1-9,1-1,0-1,1 1,-1-2,1 0,0 1,2-1,0-3,1-2,-3-3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754 1218,'24'-24,"-24"27,-1 1,1-1,0 1,3 4,-2-4,0-1,1 1,-1 5,0-1,0-4,-1 0,1 2,-1-3,0 6,0-6,0 3,-4-7,1-1,0-1,0 0,1 0,-1 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764 1259,'33'-31,"-27"27,-1 1,-7 6,0 1,0 0,-6 12,4-8,-1 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769 1304,'27'-36,"-24"33,0 1,0 0,0-1,0 2,-5 5,-1-2,0 2,0-2,0 1,0 0,1 0,1 0,-1 0,0 1,0 3,0-3,0 3,1-4,1 1,2 3,1-3,3-1,-2-4,1 0,-1-2,-1 1,-1-1,1-2,0 2,-3 0,1 0,-1 0,-1-1,-8 1,5 1,1 2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835 1156,'-2'42,"1"-39,-1 1,-2 2,1-3,1 0,9-3,-1-4,-3 2,0-1,0 1,-3 6,-2-1,1 0,-2 0,-1 4,2-3,1-1,-1 2,1-1,0-1,1 0,11-15,-7 5,0 3,-1-1,0 3,0 0,0 0,-6 7,0 1,0 0,0 0,1 0,0-2,0 0,0 0,0 0,-1 1,0-1,-1 2,14-12,-6 3,3-4,1 0,-1-1,-2 3,-14 18,3-5,3-4,2-1,-1 2,2-2,-1 0,1 1,0 0,0-1,0 1,0 0,0 0,0-1,0 1,0-1,1-7,0 0,0 0,0-3,-1 4,2-4,0 3,0 1,0 0,1 2,0 1,0-1,0 2,0 0,-2 2,0 0,0 0,0 12,-1-12,-2 0,0 0,-2-1,-1 1,2-2,0 1,-3 1,3-2,0 1,10-7,-1 2,-2 1,0-1,1 0,1-2,-2 2,-2-1,0 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891 1162,'-3'48,"3"-42,0 1,0 2,-1 0,0 15,1-15,0 9,0-10,0-2,0 0,0-1,1-1,-1 5,1 4,-1-9,0-9,0-8,0 8,0 0,-1-1,2-16,-1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1534 1382,'2'43,"-2"-40,1 1,-1 2,1-3,-1 1,3-7,-3-6,-1 6,1-1,-1 0,0-1,0 1,0 1,1 0,-2-5,1 5,0 0,1 0,0 0,1-3,0 1,1 2,0 0,2-1,-1 2,2-1,-2 1,1 1,0 2,-1 0,-2 4,-2-2,0 0,-4 4,2-3,0 0,0 0,-1 0,3-1,-1 1,0 0,0 0,5-6,1-1,0 0,2 0,-2 2,3 1,-3 0,1 2,-1 0,-2 7,-2-4,0-1,-1-1,-1 2,-3-1,1-2,-1 0,2-1,-2 1,1-1,1-1,0 0,4-9,-1 6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908 1155,'-5'46,"4"-43,1 0,0 0,0 1,-1 0,1-1,3-4,1-2,0 0,1 2,-2 0,0 1,0 1,-1 3,-1 0,-1-1,0 0,-1 0,1 2,-1-1,0 5,0-5,0-1,0 0,-6 7,3-9,0-1,1-4,1-1,0 0,1-9,1 9,4 6,2 3,-3 0,0-1,2 3,-1-3,0 1,6 4,-7-7,0-4,-3-2,0 0,0-6,0 6,0-4,0 5,-2-14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944 1166,'4'66,"-3"-59,-1 0,1-2,0 7,0-8,-1-1,2 3,-2-3,0-6,0 0,0-3,0-5,0-7,-1 12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950 1204,'14'-14,"-10"12,0-3,-1 2,2-1,-2 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952 1161,'11'47,"-12"-43,1-1,0 0,1 0,5-6,-2 1,0 0,-1-1,0 2,0 0,-5 5,1 2,0-3,0 1,0 0,0 0,1 1,-1 0,0-1,0-1,0 0,-3 9,3-8,2-1,2-2,0-2,3-2,-2-3,-2 3,0 0,1-5,-1-1,2-2,-3 6,1 2,1 1,-1 6,2 9,0-1,-2-7,0-1,-3-1,-4-3,2-1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401 1528,'-3'18,"2"-13,1 0,0-2,-1 0,1 0,-1 1,1 0,-1-1,1 0,3-2,0-1,2-1,-2 1,0 1,-4 2,0 3,-1-2,1-1,1 0,-2 2,2-2,3 0,1-2,0 1,-1 0,-2 1,0 0,-1 0,0 0,0 2,0-2,-1 0,1 0,-1 1,1-1,-2 3,1 1,0-2,17-15,-34 24,17-9,-1-2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445 1529,'12'-10,"-23"46,15-36,0-2,2 0,-9 3,6-2,0 1,-2 3,-1 1,-1 5,1-5,-2 1,0-2,-1 1,0-3,0-1,0-1,2 6,1 0,0 0,0 0,0-1,0 9,0-9,1 1,0 0,0-2,4-5,-10 7,5-16,0 4,0 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448 1600,'12'20,"-11"-17,-1 2,1-1,-1-1,0 0,0 0,-1-8,1 1,0-1,0 0,0 1,0 0,1 0,1 1,1 0,7-1,-4 0,-1 2,-2 1,0-1,1 2,-1-1,0 2,0 2,0 0,1 2,0 1,-3-3,2 4,-2-2,1-1,-3 0,1-1,-2 0,0 0,-1 1,-1-1,1-1,0-1,0 0,0-1,-2-1,-6-1,5-1,3 2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470 1628,'13'-23,"-8"37,-3-10,1 5,-1-4,0-2,-3-7,-1-3,1 2,0-4,1 5,0 1,1-3,1 2,1 3,0 3,1 6,-2-3,2 7,-2-7,-1-2,0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538 1526,'2'-4,"4"59,-7-52,-1 0,-1 0,0-1,0 0,9-5,-1 1,-2 0,0 0,0 7,-2-2,-1 3,1 0,-1-3,1 2,0 3,0-4,-1-16,0 8,0 1,-1 0,1-1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571 1524,'28'6,"-27"-3,-1 0,1 2,-1-2,0 2,-2 0,1-2,-1 0,-1 1,-1 1,0-1,-3 0,1-1,3-2,6-12,-2 8,3 0,-3 0,3 0,0 2,0-1,2 1,-1-1,-2 0,0 2,0-1,-4 4,-4 7,3-6,1-1,-1 1,-1-1,3 0,3-1,0-2,3-1,-3 1,0-1,1 0,1 1,-5 4,-2 0,0 0,-1 0,-1 3,3-3,-8 12,19-28,-22 26,8-10,1-2,12-6,-2-2,-2 1,0 0,-2 2,1 0,-1-1,-4 1,-3-3,2 3,-2-2,2 2,0-1,-1 2,3 6,1 0,1 0,4 12,-4-9,1 1,-1 0,1-1,0 0,0 0,9 19,-9-17,4 8,-7-14,-1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1588 1358,'19'-7,"-16"5,0 1,0 1,0 2,-2 1,0 0,2 4,-1-3,0 0,-1 0,1-1,-1 0,0 2,0-2,-1 0,0 1,1 1,0-1,-1-1,0 8,0-6,1 0,-2-1,1 1,-1-2,-1 1,-6-1,4-1,-6-1,-4 1,9-2,-14 1,5 1,9-1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704 1620,'26'-5,"-23"5,1 0,-1 0,2 1,1 0,-1 0,6 0,-6 0,-1 0,0 0,0-1,0 1,0-1,4 1,1-1,-3 0,-12-2,-6 0,7 2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487 1613,'-17'2,"23"-1,-3-1,4-1,-4 1,0-2,3 2,-3-1,1-1,-1 1,1 0,0 1,0 0,3 0,-4 1,0 0,0 0,4 0,-5-4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2983 723,'-11'17,"10"-12,-5 12,3-6,1-6,-1 7,1-5,0 2,1-2,-1 0,0-1,-4 14,5-15,-1 0,1-1,1-1,-2 1,2-1,-2 1,1-1,4-14,-1-5,-2 13,0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2970 725,'13'46,"-13"-41,-1 1,2 0,-1 0,0 1,0 0,0-1,0-1,0 0,0 2,0-4,0 1,0-1,1 0,-1 4,1-4,-8-11,1 1,0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2948 793,'45'-4,"-43"1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3024 736,'2'64,"-3"-55,1-4,0-2,0 2,-1-2,0-6,0-2,-2-7,2 2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3015 744,'32'-18,"-29"19,3 2,-3-1,-1 2,-1-1,-3 4,2-4,-3 5,0-4,0-1,1 0,-1 0,0 0,0-1,-5 2,5-2,0 0,0-1,-1 0,1-1,0 0,6 0,2-2,0 1,6-2,-1 0,-7 3,0 0,1 1,-2 2,-2 2,-1-1,-3 4,0 1,-3 3,5-9,-2 2,-3 0,2-3,1-1,-2-1,3-7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3128 729,'-27'13,"25"-10,0 1,0 0,0-1,0 1,0 0,-1 0,2-1,0 0,-2 3,2-2,-1 5,3-1,0 0,1-3,2-2,1-1,0-1,0-1,-1 0,-1-1,1 1,-1 0,0-1,0 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3135 779,'2'0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3136 779,'16'4,"-13"-5,2 0,-1 0,3 1,-4 0,1 0,1-1,1 1,-3 0,4 0,-4-1,0 2,-5-4,-2-1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1771 1354,'3'26,"-3"-23,1 0,-1 6,1-3,-1-1,1 4,-1-6,1 1,-2-1,2 1,-1 0,0-1,3-2,0-6,0-4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3181 743,'19'11,"-16"-10,1 0,-1 1,2-1,-2 0,1 0,-1 0,1 0,4 1,-5-1,1-1,0 1,-1 1,0 1,-4 0,-3 1,1-1,0 0,-3 1,3-1,0 1,0 0,-2 1,0-1,1 1,-2-2,-1 0,-2-3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3281 725,'8'16,"-6"-9,0 0,4 10,-4-13,-1 1,3 5,-3-5,0 1,0-1,2 4,-2-6,1 1,0-1,-3-10,0 0,0 0,1 1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3331 715,'-22'46,"21"-42,-2 0,1 0,0-1,-1 1,-2 2,3-3,0 0,0 0,-1 5,1-5,0 1,-1 1,2-2,-1 0,2-6,1-2,0-1,0 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3361 780,'2'0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3362 780,'-37'9,"35"-2,2-2,-1 0,1 0,-1-1,1-1,1 1,2-3,0-2,1-4,1-4,-1 0,1 2,0 1,-3 3,4-3,-3 3,0 1,-2 6,-1 0,-1 13,0-14,1 0,1 0,-1 0,0 0,1 1,-1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3394 718,'-1'34,"1"-29,-1-1,1 0,0-1,0 0,-1 1,1-1,5-4,0-1,0-1,-1 0,3-2,-5 2,3-5,-2 2,1 0,1 2,-3 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3394 779,'4'48,"-5"-45,0 2,0 0,0-1,0 2,0-3,1-6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3455 730,'51'-6,"-47"5,0 1,-5 5,-3-2,-3 5,5-3,-3 6,3-7,-3 6,0-2,3-4,-1-1,1 2,-3 4,0 1,3-5,0-1,-3 3,8-4,2-3,-1 0,0-1,1 1,1 0,-2-1,0 0,-1 0,0 1,-7-8,2 4,-3-5,4 5,-2-1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3469 772,'28'7,"-25"-5,-1 1,-6 1,0-3,-1-2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2896 908,'16'-2,"0"-1,-12 3,-1-1,0 1,1-2,-1 1,0 1,1-1,0 0,0 0,0 0,8 0,-7 0,0 0,0 0,0 0,9-2,-8 3,-1 0,16-2,-17 1,0 1,1-1,-1 0,1 0,0 0,7-1,-6 0,-1 0,0 1,-1-1,-1 0,1 0,1 1,-2 1,-11 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1771 1346,'23'-5,"-12"36,-13-28,-1 0,0-2,-1 2,0-1,-2 2,1-1,2-2,0 1,7-2,2-2,-2 1,-1 0,2 1,3 0,-4 0,2 2,-2-1,1 1,-2 1,0-2,0 2,-1 1,-1-1,-1 1,-4 2,0-3,0 1,1-1,-1 0,-1 0,1-1,-2 2,2-3,1 1,-1 0,1 0,0-1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2903 904,'-6'-20,"5"16,-1 0,1 0,0-1,-1-7,1 8,0 0,0 1,1-2,-1 1,0 0,-1-11,1 3,0-3,1 11,0-5,0 0,0 3,1 1,0-6,1 2,-1 6,0 0,1-3,2 0,-3 3,3-1,14-11,-9 11,-5 2,0 1,-1 0,1-1,0 1,0 0,0 0,1 0,0 0,14-3,-13 3,-1 0,1 0,14-4,-5 2,-9 2,-1-1,0 1,0 1,3 0,0 1,2 0,-2 2,-4-2,3 1,-4 0,0-1,6 3,-4-2,-2 0,0 0,-3 1,-1 2,0 2,-2 10,2-12,0 0,0 1,0 10,1 12,0-19,1 12,0-1,0-6,0 1,-1-3,1-2,-1-4,0 0,-1 0,-4 2,-2-6,4-3,-1-3,-1 0,2 2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2985 999,'-21'24,"24"-20,1-1,1-2,-1 0,3-1,-4 0,0-1,-6 5,0-2,-1 0,-3 3,1-2,1 1,2-1,1 0,1 0,1 0,1 0,0 0,3 3,-1-4,0 1,2-1,2 2,-1-3,0 0,-2-2,0 0,0-3,-6-1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2918 979,'40'51,"-35"-45,5 5,-1 0,-5-5,4 10,-5-9,0-2,0-1,0 1,2 1,-1-1,1-1,-2-2,4 1,-4-2,-3-4,-2-2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3016 995,'-17'39,"15"-35,-1 0,-2 3,2-4,0 0,-2 4,2-4,0 1,-2 6,-2 4,5-10,-2 2,1 1,2-3,-4 5,4-6,1 1,-2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3034 1222,'-47'30,"45"-27,0 0,1 3,3-3,0 0,2-1,-1-1,2-2,-1 1,-1 0,0 0,-8 6,2-3,0 0,1 1,0 0,-2 4,3-5,-4 7,4-5,0-1,2 0,0-1,2 0,3 1,-1-1,-1-2,-1 0,2 0,7 0,-5-1,6-2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3069 1290,'44'4,"-41"-3,1-1,0 0,-1 1,0 3,-5-1,-1-2,0-2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3067 1327,'67'-2,"-64"2,-6-5,0 1,-3-4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3112 1271,'16'3,"-13"-2,1-1,-1 0,2 1,-2-2,1 2,-1-1,0 1,0 1,-2 1,0 3,-1-1,0 0,-1-1,0 1,0-2,-1 1,0 0,-3 8,2-8,1 0,-1 1,1 0,-5 3,5-5,-2-1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3210 1319,'21'6,"-12"-6,-1 0,-4 1,0-2,-1 1,0 1,0-1,0-1,0 1,0 0,0 0,2-1,0 1,5-2,-7 1,3 1,-2-1,0 1,-1-1,0 1,0 0,1-1,0 1,2-1,2 1,-5 0,0 0,1 0,5 0,-6 0,1 0,1 0,0 0,0 0,0 0,1 0,-3 0,4 0,0 0,-2 1,-2-1,1 2,3-1,-1-1,-2 0,-3-3,-6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1006 1317,'16'7,"-13"-6,0-1,0 0,0 0,0 0,0 1,1-1,-1-1,0 1,1-1,0 1,-1-1,0 1,1 0,0-1,0 0,1 1,-2 0,2-1,-2 1,3 0,-3 0,2 0,1-1,-3 1,1 0,0 0,2-1,-3 1,4 0,-4 0,0 0,0 0,4 0,-3-1,0 2,0-2,1 1,0 0,-1 0,-1 0,3 0,-3 0,1 0,0 0,0 0,0 0,1 0,-1 1,5-2,-5 2,1-1,-2 0,5 0,-5 0,3 0,-1-1,-2 1,0 0,0-1,0 2,0-1,3 0,-3 0,7-7,-13 14,9-6,0-1,-2 0,0 0,0 0,-1 0,1 0,-1 0,0 0,3 0,-1 0,-2 1,1-1,-1 1,2-1,-2 1,1-1,0 0,3-10,-13 20,10-10,0 0,1 0,-2 0,1 0,0 0,1 0,0 0,0 0,0 0,-2 0,0 0,7-10,-20 20,13-10,0 1,0-1,1 1,-1-1,0 0,0-3,-4 7,5-3,2 0,-2 0,-1-1,0 1,1 0,0-1,0 0,-1 0,0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1851 1386,'19'-3,"-14"2,-2 0,0 1,0-1,3 1,-2-1,-1 2,0 0,0-1,1-2,-8 4,-17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1549 1278,'-8'20,"4"-9,2-8,1 0,0 0,-1 2,0 0,0 0,0 2,2-2,0-1,-1 1,0 3,-1-1,2-3,-2 0,3-7,1-6,-2 6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1526 1325,'33'57,"-36"-57,0-1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1525 1360,'14'-5,"-11"4,0 1,0 0,1 1,0 2,1 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1575 1334,'32'-4,"-27"3,-1 1,-1 0,0 0,0 0,0 0,0 1,0-1,0 0,-6 0,-3 0,1 0,0 0,2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1580 1362,'16'-3,"-12"1,3 1,0 0,2 0,-1 0,-3 2,-1 1,-1 0,-5-5,-1-1,0-1,1 2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1609 1291,'52'13,"-49"-12,-3 2,-1 2,-1-1,-1 3,1 0,0 2,0-3,1 2,0-5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1694 1280,'3'20,"-3"-16,1 1,-1 1,1-3,-1 0,0 3,0-3,1 3,0-2,-1-1,0 1,1 0,-1 1,1 1,0-2,-3-7,1-11,0 9,0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1692 1290,'22'-20,"-17"18,-2 2,0 1,0-1,0 1,0 1,-3 1,-4 5,-1-1,-1 1,3-4,0 0,-3 4,9-5,17-3,-9 0,-6 0,-1 3,-2 0,-3 0,-4 8,1-4,1-1,-1 0,-1-1,0-1,0-1,0-2,0 1,-1-3,-1-1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1045 1323,'-3'-15,"2"12,1-1,0-1,0 2,0 0,0-1,0 0,0 1,0-2,0 0,0-1,0 1,1-1,-1 3,1 0,-1-1,1 1,0-1,2 7,0-1,1-1,-1 0,1-1,0 1,-1-1,0 0,1-1,-1 0,2 0,-2 1,0-1,0 2,0 0,-2 3,-1-1,0 0,0 0,0 1,0 1,0-1,1 3,-1-4,1 9,-1-8,1 6,0-4,-1-3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1146 1324,'-1'-24,"0"19,1 0,0 1,0 0,0 1,0-1,1-3,-2 3,2 0,-2 0,1-1,0 0,0 2,-1-4,2 2,-1 1,0 1,5 3,-2 0,0-1,0 1,0 0,1 0,-1 0,1-1,-1 1,0 0,1 1,-1 0,2 0,-2 0,0 3,-1 2,-2-1,1-2,1 8,-1-6,-1 0,2 4,-2-5,0 1,0 1,0 4,0-4,0-3,-2 0,0 1,-4 0,1-3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1856 1418,'17'-5,"-11"2,-2 1,2 0,-2 1,-1 0,0 0,1 1,-1-1,1 1,-1-1,-6-3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1277 1257,'5'66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1284 1242,'22'-1,"-19"1,1 0,1-1,-1 0,-1 0,0 0,-1 7,-1-2,-1 0,1 6,0-6,-1-1,2 3,-2-3,0 0,1 5,0-1,-1-3,1 2,-1-1,-1-1,-1 3,-2-7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1379 1323,'0'-15,"0"12,0-3,1 3,-1 0,0 0,1-2,-1 1,1-4,-1 5,1-1,-1-6,1 6,-1 1,3 3,0 0,0-1,0 0,1 0,-1 1,1 0,-1 0,1 0,0 0,1-1,0-1,0 0,-1 1,-1 2,-1 2,-1 1,1 0,-2-1,0 0,-1 2,0-2,0 0,1 2,-1 3,1-4,-1 0,0 1,1-1,-1-1,1 0,-1 1,-1 1,0-1,2-1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247 1105,'13'-12,"-10"12,1 0,0 1,3-1,-3 0,0 1,-1 1,-1 1,0 1,0 2,-2-2,1 0,0-1,0 0,0 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 1064,'-7'20,"5"-13,0-2,0-2,1 0,-2 2,1 0,-1 2,-2 6,4-7,-1-1,1-1,-1-1,-1 4,1-3,0-1,-1-2,0-3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334 983,'-10'68,"9"-62,0 1,0 8,0-8,0-1,0-1,1 0,-1-1,0 1,0 4,1-4,-1 4,-1-2,2-15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321 998,'2'0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 1038,'8'76,"-10"-72,-1-5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 1094,'26'-13,"-24"10,1 2,0 2,-1 2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395 1037,'-2'21,"3"-15,0-3,-1 0,1 0,1 1,2-2,0-6,-2 0,-1-5,0 6,0 0,-1-1,1 0,0 1,-1 0,1 0,0-1,-1 1,1 0,0 7,0 1,1-2,-1 0,0 1,0-1,2 5,-2-4,0 2,-1-1,1 0,-1 4,1-6,-1 0,-2 2,1-1,-2 0,-1 3,0 0,2-1,-2 2,1-4,0-1,0 1,-1 0,1-1,0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1865 1370,'2'0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451 1040,'18'-2,"-14"0,0 1,-1 1,1-2,-1 1,0 0,2-2,0 0,-1 3,-1-1,-8-5,3 3,-1-1,-1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484 1006,'16'0,"-13"0,1-1,-1 1,0-1,-3 9,-1 0,0-2,0 0,0-2,0 0,0 1,0-1,-2-2,0-3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534 1035,'6'-16,"-3"14,0 0,0 2,0 0,1 1,1 3,-2-2,0 2,0 0,1 2,6 5,-7-8,-7-11,1 2,1-1,0 1,1 1,-1 1,2 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580 980,'-14'66,"13"-63,-2 1,1-1,-2-2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599 916,'11'53,"-11"-47,1 9,-1-11,1 5,-1-5,0 0,0 2,1-2,0-1,1 0,1 0,0-2,0-2,0-2,-1 0,1-2,-2 2,1 0,0 0,1 1,0-3,0 1,-2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591 912,'2'0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611 960,'28'-22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660 926,'17'36,"-17"-40,1 0,-1 1,1-1,-1 1,1-5,-1 4,1 1,1-10,-2 10,1 0,-1-1,2 8,0 1,-1 0,1 2,-1-2,7 15,-4-7,0 1,-2-4,-1-6,-1-1,0 0,-2 5,-1-7,-1 1,1-1,-7 1,5-3,0-1,2 0,-1 0,1-1,-3-5,2 4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590 912,'21'-16,"-17"14,-1 1,1-1,-1 2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1368 1269,'-16'42,"15"-38,0-1,0 0,0 0,4-1,5 0,-5-2,0 2,0-2,0 1,0 0,1-1,-1 0,1 0,0-1,0 2,3-1,0 0,-3 0,1-1,-1 1,-1-1,0 0,-2-2,0 0,-1-2,0 1,0-2,-1 1,1 1,0 1,-1-1,1 1,-1 0,-1 0,-1 1,0-1,0 1,0 1,-1 0,1 1,-1 0,0 0,1 0,-1 0,0 1,1-1,-1 1,0 0,0 0,1 0,1 3,0 1,1-2,-3-2,0-3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1866 1370,'29'5,"-26"-4,1 0,1 0,1-1,-2 1,1-1,-2 1,0-1,-3 3,-2 1,0 0,0 0,-2 6,3-5,-1-2,1 0,-1 1,0-1,-3 3,0-2,1-2,8-8,0-2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1302 1267,'3'22,"-6"-15,2-3,0 0,-1-1,0 0,-1 2,-2-1,0 2,1-2,0 0,0-1,1-1,-2 0,1-2,1 0,0 0,-1-2,1-1,2 0,0-3,3-1,-1 2,2-2,-1 3,-1 1,1 0,1 0,0 2,2-1,-2 1,0 0,0 0,2 8,-1 0,0 0,0-1,2 0,-3-3,1-1,-1-1,0 1,2 0,-2-1,1 2,-8-4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1261 1277,'13'21,"-11"-13,0-4,0-1,0 1,0 0,1 0,0 0,1 1,-1 0,0 0,-1 0,0-1,-1-1,2 0,-3 0,-1-8,0 0,0-1,-1 0,-1 1,0-2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1290 1257,'-15'70,"13"-64,-2 8,2-8,-1 1,-2 4,3-7,-3 6,3-6,-1 1,1 0,-2 6,1-3,3-5,4-4,-3-3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1445 1385,'-8'-70,"11"72,-1 1,0 1,-2 0,-1-1,-2-1,-4 7,3-5,6-8,4-4,-3 7,0-1,0 1,0 1,4 0,-4 1,0-1,0 2,-3 1,-2 3,0-1,-3 0,1-2,1-1,0 0,0 0,1-6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1424 1322,'17'5,"-12"0,-2-3,0 1,1 0,7 8,-9-8,2 1,1 0,-6-7,1-4,-1 1,-1-2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1470 1299,'-21'32,"19"-29,-2 6,3-5,-1 1,0-1,-2 4,0-4,2-1,-1-2,0-2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463 1824,'3'34,"-2"-31,0 1,2 5,-1-4,0 1,2 8,-3-9,0-2,-1 4,0-4,1-6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457 1817,'18'-7,"-13"7,-2 0,1-1,-1 1,0 3,-1 0,-3 2,0-2,0 1,0 0,1 1,-1 0,0-2,0 1,-3 2,1-3,0 0,0-1,9-1,2-3,-4 1,0 1,0-1,0 1,-1 0,0 1,0 0,0 1,0 1,-2 0,-3 1,-1 0,-3 4,5-4,-5 5,3-7,1 1,-1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523 1808,'10'26,"-7"-19,3 11,-4-13,0 1,0 0,0 0,-1 1,0 0,-1-2,1-1,-1 1,-2-10,0-2,1 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520 1800,'40'64,"-38"-59,0-1,0 2,-1-2,-2-9,0-4,0 5,-2-4,1-1,-1-2,2 5,-2-5,0 2,1 5,0-10,0 3,1 0,1 8,0-1,3 6,1 3,-1 2,2 7,-3-9,3 5,-3-7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1538 1142,'-29'118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1845 1419,'15'-6,"-11"3,1 1,1-1,-3 1,9-3,-9 4,3-2,-3 2,3-1,-2 0,-1 1,-3 4,-3 1,0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577 1798,'6'19,"0"-6,0 1,-4-9,0 1,1-1,-1-1,0 0,2 6,-2 0,0-2,-2-3,-1-8,-1-10,1 7,0 2,-1 1,1 0,-1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571 1796,'31'-18,"-28"18,-1 3,-1 1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600 1840,'50'-18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2690 1562,'45'-20,"-42"19,3 0,-3-1,1 1,1 0,1 0,-3 0,-6 3,-3-4,3 0,0-1,0 0,0-1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2738 1515,'3'15,"-1"-6,-2-5,1 0,-1 9,0-8,0-1,0 6,-1 0,1-6,-2 1,1-2,-2-3,0-1,-2-2,1 1,5-1,2-2,0 3,1-4,-1 4,0-3,0 1,0-1,0 2,3 1,-2-2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2792 1487,'-19'52,"22"-53,2 0,-2 0,0-1,1 1,-1 0,0 0,3 1,-3-1,-3 5,0 0,-1 0,1 0,-1 5,0-4,-1 7,1-7,0-1,-1 4,2-4,-1 0,1-1,-2 1,2-1,4-11,-2 5,1-3,-1 2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2849 1503,'17'-6,"-13"5,0 0,-1 0,0 0,0 1,-2 4,-1 1,0 0,-1 3,0-4,0 0,-1 0,-1-1,0-1,-1 0,1-1,0-1,-1 0,1-4,3 1,0-3,0 2,0 1,0 6,0 5,0-4,-1-1,0 3,1-3,-1 0,0 1,0 7,-1 1,1-7,1-1,-2 4,1-5,1 0,-1 1,0-1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2850 1554,'51'-24,"-48"23,0-1,-6 5,-1-1,0-2,-1-2,2 1,0-1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2874 1521,'3'24,"-3"-21,0 0,0 0,0 2,0-1,-1 1,0 2,0-3,0-1,0-6,1-7,-1 1,1 2,1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2894 1495,'-25'62,"23"-59,-2 1,2-1,-1 0,0 0,-1 1,12-4,-5-1,0-1,5-3,-3-1,-2 2,0 1,0 0,3-1,-3 2,-4 5,-1 0,0 1,0 1,1 0,-1 0,1-1,0 0,-4 10,4-10,-1 5,1-3,1-1,-1-2,4-5,-1-1,3-1,0-2,3-2,-3 3,-1 1,0 0,-1 1,-6 1,-1 1,1 0,2 4,0 4,1-3,0-1,1 0,2-2,1-1,0-1,-1-1,1 0,3-4,-4 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2029 1369,'-17'1,"14"0,-1-1,-9 4,10-3,0 1,-1 1,-1 1,4-1,-1 0,0 3,2 1,2-1,-1-3,0 0,2 1,0-1,1-2,0-1,2-1,-3 1,0-1,1 1,-1-1,0 0,-12 5,5-3,1 1,-3 1,1-1,2 2,-1 1,2-1,2 0,0 0,0-1,1 0,1 1,3 1,10-3,-9-3,0 0,-3 0,1-1,0-1,-1 2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2943 1542,'2'13,"-2"-6,1 3,-1-6,0-1,-1 2,1 0,1 0,-1 0,0-2,0 0,0-9,0 2,-1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2937 1533,'18'-5,"-14"3,-1 1,1 1,2-1,-2 0,1 2,-5 2,-5 2,-4 2,2-1,3-1,7-5,0 0,2-1,2 2,-2-1,-2 0,0 0,0 1,0 3,-3 0,-1 2,0-1,0-1,-1-1,1 0,-4 2,2-3,-2 2,1-1,0-1,0 1,1-1,-1 0,2-6,4 0,1-3,-2 4,0-1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3014 1516,'-6'32,"6"-27,-1 0,1 1,0 0,-1-1,1 0,-1-1,0 2,0-3,1 0,0 0,0 0,-1 1,1-1,1-8,-1 2,0-1,0 0,0 1,1 0,-1 0,0 0,1-10,-1 3,0 3,0-1,1 5,0 0,-1 0,0 0,2 0,-1 0,0 7,0 0,1 0,0 0,-1 1,2 10,-2-9,0-1,1 2,0-2,0 1,1-9,-2-1,0 0,3-28,-4 28,0 0,1-4,-1 5,0 0,2 0,-1-2,0 2,-1 0,-1 7,1-1,1 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3061 1517,'0'34,"0"-29,0 1,0 1,0-2,0-1,0 0,0 0,0 5,0-2,0-4,1 5,-1-12,0 1,0-1,0 1,0 0,0 0,0-7,0 6,0-1,0-1,-1-6,2 8,-1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3060 1512,'15'-7,"-10"6,2-1,-3 1,-1 1,0-1,0 1,-5 5,-1 0,1 0,-7 6,6-9,0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3064 1562,'15'-5,"-11"4,0 0,-1-1,0 1,2-1,-1 0,-1 2,1-2,-1 2,-9-2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1956 398,'34'-11,"-30"11,1-1,0 0,3-1,-5 1,0 0,0 0,2 0,0 0,-1 1,-1 0,0 1,-6-1,0-1,2-2,-1-1,0 1,1-1,1 1,-1 0,0 0,-2 5,2 2,-1-1,-1 6,2-5,0 0,0 1,0-1,0 0,0 0,-2 4,1-3,1 1,-3 8,3-8,-1-1,0 0,0 0,-1 0,4-9,11-29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2021 387,'3'12,"-5"-4,0 2,2-4,-1 0,-2 17,2-18,0-1,0 3,1-4,0 0,0 1,-1-1,2 0,0-10,0 2,-1-3,0 5,0-2,1 2,-1 0,0 0,1-8,0 7,1-6,-1 6,1-2,1-1,0 2,2-1,-3 3,4-4,-3 2,0 4,0-3,1 3,-1 1,-1 6,-1-2,-1 1,0-1,0 4,0 4,-1-7,0 0,1 0,-1 7,1-9,-1 4,0-1,-1-1,1-1,1 0,0 1,0-1,-3-8,-1-2,0 0,1 4,-1-5,2 3,-1-5,0 1,1 3,0 1,0-2,1 3,6-1,4 0,-4 1,1 2,1-1,-4 2,2 0,-2 0,-6 7,-1-3,-4 4,5-3,-3 2,3-4,1 0,-3 1,1 0,0 0,0-2,1 0,6-1,2-3,-1 1,0-1,-1 0,0 0,0 1,1-1,-1 0,2-1,-1 0,-1 2,-1-2,0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2092 368,'2'0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2093 368,'28'-8,"-25"8,-1 3,-5 3,2-2,-1-1,-1 0,1 0,-1-1,0 1,0-1,0-1,0 2,8-1,-1-2,0 1,-1-1,0 0,0 0,2 1,-2 1,-4 1,-1 1,-1 0,0 1,0-3,0 1,0-5,1-2,-1-1,1-1,2 2,-1-1,1 1,-1 1,0 0,1 6,-1 1,0 8,1-7,-1 0,1 1,-1 1,1 0,0-1,-1-1,1 0,0-1,-1 0,0 0,1-1,0 2,0 0,0-2,3-13,-3 5,0 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2091 1318,'6'26,"-6"-23,0 3,0-2,-1-1,1 0,-3-1,0-3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2155 359,'19'-5,"-16"5,0 0,0 1,-1 2,-1 0,-2 1,0 1,0 0,0 0,0-1,-1 1,1-2,-6 7,2-5,-4 2,5-3,1-4,0 3,-2-1,3-5,1 0,1-1,0 0,4-5,-2 4,2 1,-1 0,0 0,0 2,0-1,0 1,-5 6,-1 3,1-2,0-1,1-1,-3 5,1 1,0 2,0 3,2-10,0 1,0-1,0 0,2 1,2-4,0-2,0 0,7-2,-5 0,-1 1,3-3,-4 2,3-5,-4 4,2-6,0 4,-1 1,-1 1,1 0,-6 2,-2 2,0 1,0 1,0 2,2 0,0 2,2-1,-2 10,3-10,0-2,0 2,2-2,1-1,0-1,1-1,1-1,2-2,-3 0,1-2,-3 1,-1 1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2250 350,'2'0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2251 350,'-27'22,"24"-19,1 0,3 0,0 2,0 0,0 0,-1 3,2 1,-1 7,-1-11,0 10,0-12,0 1,0-1,-1 6,2-22,-1 8,0 1,-1 0,1 1,-1-5,1 4,0-3,0 2,1 2,0 0,1 0,-1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2235 397,'36'17,"-35"-13,-1 0,1 4,-1-4,0 0,0-1,0 0,0 1,0-1,-2 0,-3-3,1-1,-1-1,2-1,-1-4,1 3,-1-4,1 3,1 0,-1 3,8-6,2 1,-4 5,2 0,-2 1,1 1,-7 4,-5 4,3-3,1-1,0 0,0 1,8-4,-1-2,1-2,0 3,-1-1,1 0,-5 7,0-1,0-1,-1 0,-1-1,-2 4,2-5,1 1,-2 0,1-1,0 0,0 0,7-3,0 0,0 0,0-1,-1 1,0-2,1 2,1-2,-2 2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2293 375,'35'-14,"-32"14,-10 7,3-2,0 0,1 0,0-1,0-1,-4 4,4-3,0-1,0-1,6-1,2-2,1 1,-3-2,2 0,-9 10,1-3,1 0,0-1,-1 4,1-5,1 0,0 0,0 0,-1 1,1 0,5-4,0-3,0-1,-2 1,1 1,0 1,-2 4,-1 0,5-3,7-10,-9 7,3-4,-2 2,1 1,-1 1,1-1,-1 3,2-1,-3 2,0 1,0 3,-2 2,-1 0,-1-1,1-2,-1 1,-1 0,1-1,-1 1,-1-1,-1-4,2-2,1 0,-1-1,2 0,-1-1,1 0,-1 2,1 0,-2-4,1 4,1 0,-1 0,1 0,0 0,-1-1,1 0,-1 8,1 8,0-5,0-1,0 1,0 7,-1-5,-1-3,1 0,0 0,0-3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2381 406,'63'-18,"-60"17,0 1,-6-1,-3-1,2 0,0-1,0 1,1 1,0-3,-2 0,3 1,-1 1,3 6,2 2,0 0,-1-1,0-1,0 0,0 0,0 0,-1-1,1 0,-1 0,0 0,-1 0,1 2,-1-1,1 1,0 0,-1 0,0-1,0 0,1-1,-2 0,1 1,-2-2,-3-4,4-1,5-8,-1 7,0-3,-1 4,3-5,-2 5,1 1,1-1,0 1,-1 0,1 0,0 1,-1-1,0 0,0 0,1 0,1 0,-4 6,-3-1,-1 7,-1-1,0 5,3-10,-1 0,5-6,0-3,-1 0,1 0,-1 0,0 1,1-1,2-4,-3 6,2-3,-2 3,0 0,3-1,-4 1,2 0,0 3,-2 3,-1 2,-1-2,1 2,-1 1,-1-2,1 1,0 0,0 0,0 1,1 0,0 4,0-7,0 0,2 1,2-1,2-1,0-5,-2-2,-4 0,0-2,-2-6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2563 405,'16'-1,"-12"1,0 0,1 0,-1 0,5 0,-5 0,-1 0,1 0,3-1,0 2,7-1,-9 0,0-1,-1 1,0 0,0 0,-1 0,3 0,0 1,-3-1,2 2,2-2,-4 1,5-1,-2 2,-1-2,1 2,-3-1,-13-1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2825 389,'-18'-12,"15"11,-1 0,1 0,0 1,0 3,0-1,0 4,2-2,-1-1,-1 4,3-4,-2 4,1-4,1 0,0 5,1-3,0-2,0 0,2-2,0-2,0-1,-1-1,0 0,-1 0,1 0,-1 0,1-1,-1 0,2 5,-1 4,0-1,-1 1,-1-1,1 1,0-2,0 0,0 1,2-1,0-2,1-2,-1 0,0-2,0-3,-1-1,1-2,-1 3,1 0,-1 1,1-1,-2 2,1 1,-4 7,2-1,-2 4,1-4,1 0,0 0,-1 0,1 11,0-11,1 1,0-1,3-4,0-2,-3 0,2-6,-2 6,2-5,0 1,-1 4,0 0,4-5,-3 5,-6 14,2-7,0 6,1-6,0 0,0 1,1-1,0 0,0-1,1 0,1-3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2926 350,'-12'34,"11"-29,0-1,1-1,-2 1,1-1,0 1,1-1,-1 2,1-2,4-5,-8 6,5 3,1-3,0-1,1-4,1-1,-2-1,-1 0,0-4,-1 2,-1 0,-3-1,-2 2,1 1,0 1,0 0,2 1,7 1,9 0,-7 1,2 0,-5-1,4 1,-3-1,0 1,-1-2,-9 19,5-12,1-2,2 3,-2-2,1-2,2-3,0-3,0-1,-2-1,0 2,-1 0,0 0,-1-1,1 1,0-3,0 2,1 0,-1 1,-3 5,6-1,0-2,1 1,0 0,0-1,0 1,0 0,-1 0,-1 4,-1-1,-1 0,1 0,-2 1,1 1,-1 2,1-4,3-7,1-4,-3 5,2-2,0 1,-1 1,1-1,0 0,1-1,-1 2,0 10,-3-2,0-2,0 2,-1-2,1 0,-1 1,1 0,-1 1,4-7,1-2,1 0,-3 1,3-1,-1 1,0 0,-1 1,-2 6,-1 0,0-1,0 4,0-3,0 0,-1 0,1 0,0-1,0 0,1 1,4-6,-3-2,-1 0,0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3092 408,'4'-2,"-24"-7,17 9,0 1,1 2,-1 0,2 4,0-3,1-1,0 0,0 6,2-6,1-3,1-3,3-4,-2 4,-3-1,1 2,2 1,-9 10,4-3,0-1,1-1,-1-1,2 0,-1 0,3-3,4-17,-7 11,1 2,0 1,-1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2071 1336,'-2'39,"2"-36,0 2,0-2,0 0,0 0,0 2,0-1,0-9,1 2,-1-1,1 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3136 356,'-19'79,"22"-81,-3-2,1 1,-1 0,0-1,0 0,-1 0,0 0,-1 1,1 0,-2 0,0 0,0 2,0 0,5-2,3 4,3-2,-5 1,5 0,-3 1,-2-2,2 2,0-1,1 2,-2-2,-1 1,0-1,0 0,0 0,-6 0,0 0,0 3,1 2,2-1,0 1,0-2,1 0,2-1,0-3,0-2,3-3,-3 3,-1-1,0 0,-1 7,1 3,-1-1,1 0,-2-2,2 15,-2-15,8-9,-18 15,7-11,1-2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3161 387,'13'6,"-10"-5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3260 351,'-17'6,"11"-4,3-1,-1 0,1 1,-1 0,1 10,3-7,-1 0,1 0,0-1,0 0,0 0,2-8,-3 37,2-17,-1-12,0 4,1 0,-1-5,0 0,1 0,-1-6,0 0,0-2,0 1,4 2,-8 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3236 394,'16'-3,"-13"2,3-1,-3 0,0 1,0 0,0 6,-3-2,1 0,-1 0,0 4,0-3,0 0,0-1,0 8,-1-6,1 0,0-1,0 0,-2 5,2-5,-1-1,-4-5,0-1,2-1,0 2,-1-2,1 1,0 0,-1 0,0-1,0-4,3 5,1-2,1 2,2 1,1 0,-1 1,1 0,5 0,-5 0,0 1,-1-1,0 1,-5 4,0-1,-4 3,3-2,0 0,0-1,0 0,0 0,-2 1,2-2,0 0,0 1,0-2,9 1,-3-2,0 0,2 0,-2 0,0 0,-2 3,-5 1,2-1,-3 0,2 0,0-1,-1 3,1-2,1 0,6-3,6-4,-6 2,3 0,-3 0,0 0,-1 0,1 0,-1 1,0-1,-1-1,1 1,0-1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3292 395,'15'-1,"-9"1,-3-1,0 1,2-1,-2 1,-6 4,0-1,-4 2,2-1,2-2,0-1,-4 5,2-3,1 1,11-6,-3 0,0 1,0-1,0 1,0 0,-5 6,-2 10,2-10,-1 1,0-1,1-2,0 1,1-1,-1 0,4-2,1-3,-1-2,0-1,-1 2,-1-1,2-1,0-5,1 4,-2 3,-2 10,0-3,0-1,0 0,-1 1,1 0,-1-1,1 0,4-3,3-7,-4 3,0 0,-1 1,0 0,6-6,-6 6,1 0,0 1,4-3,-3 3,-3 8,-1 1,-1-3,0 4,0-5,1 1,-2 1,1-2,0 1,-9-16,7 8,2-1,-3-5,2 3,-1 3,2 0,0 1,2 6,-1 4,0 0,0 0,-1 5,0-6,1-2,-1 9,0-10,1 1,0-1,0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3386 408,'23'-18,"-26"16,0-2,1 1,-1 2,2 4,0 2,0-1,1 3,-1 7,0-10,1 0,0 2,0-1,0 9,-1-8,1 0,-1-2,1 1,-1-2,-2-3,0-3,0 1,3-1,2-2,0 1,2-5,4-4,-5 9,1 0,0 1,-1 1,3-3,-3 3,3-1,-3 1,-7 18,3-12,1-1,-1 0,0 2,0-1,0 0,0-1,5-3,0-4,1-6,-3 7,0-1,1-5,-1 5,0 1,0-1,1 0,2-2,-1 2,-1 2,-4 7,-2 0,1 0,0-1,1-1,0 1,0 1,0 1,-1 0,2-1,-1 5,1-6,1-1,3 2,3-3,-1-2,-3 0,0-1,0 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2927 611,'14'-1,"-11"1,0 0,0 1,0 1,-3 2,0-1,-3 4,1-3,1 1,-1 0,0 0,0-1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2931 661,'20'-25,"-17"22,0-1,-1 1,1 0,0 0,-3 0,-1 0,-1-1,0 1,2 0,-2 7,2-1,0 1,0 5,-1 7,1-9,-1 4,1-7,0 0,0-1,0 0,0 0,0 2,0 2,0-11,-1-9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2959 633,'39'-11,"-33"8,-1 1,0 0,0 1,-2-1,0 1,0 0,-9-1,0-1,3 2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2997 590,'-23'90,"23"-93,1-3,0 2,0-1,0-1,0 3,1-6,0 5,-2 1,2 0,6 18,-6-10,0 2,0-3,0-1,0 0,1 2,1 1,0-2,0-2,-5-7,0 2,0 0,0-1,0 1,-1-5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2083 1365,'48'-2,"-46"5,2 2,-4-1,-4 1,1-1,0 0,-3-1,1-1,-1 1,3-1,0-1,-2-2,3-2,-1-1,2 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2994 585,'25'30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3040 584,'19'1,"-10"-2,-6 1,0-1,0 0,0 1,0-1,0 0,0 0,1 0,0-1,-1 2,-9-2,0-1,2 1,2-1,-3-1,2 2,0 0,2 5,1 2,-1-1,-3 11,3-10,0 0,0 0,-1-1,1 0,0-1,-2 3,0-1,1-2,6-7,1-1,-2 2,0 1,0 1,0 0,1 0,-1 1,2-1,-2 1,1 0,0 0,-1 0,-4 3,-8 3,5-5,0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3059 625,'16'3,"-13"-2,0-1,0 0,0 0,-6 3,-2 1,-2 2,4-3,-2 3,2-3,-2 1,2-1,-2 0,-8 4,6-4,3-1,1-1,7-3,4-1,-5 1,1 0,2 0,-3 0,0 2,-4 3,0 0,1 3,1-2,0-1,2 1,0-3,1-1,0-3,-3 0,1-2,-2 2,-1 0,0 0,0 0,-2 0,2 0,5 2,1-1,1-1,3-1,-5 2,-1 1,3-2,-2 2,-1-1,0 2,-1 3,-4 6,1-5,0-1,-1 1,0-1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3112 620,'21'-4,"-17"3,0 1,0 0,-1-1,0 0,-1-2,-3 0,1 0,-1-2,0 2,-1-2,0 2,1 0,-2 1,0-1,2 6,2 2,0 1,0-1,-1 0,1 1,1 1,-2-4,0 0,1 0,-1 1,1-1,-1 2,1-1,-1 9,0-10,-1 5,-1-5,-1 1,-1-1,1-3,-1 1,1-1,0-2,3-1,0-2,1 2,0-5,0 4,1 0,-1 0,1-1,-1 2,4-2,2-1,-2 3,-2 1,1 1,0 0,-1 1,0 2,-4 3,1-2,-1 4,-1-2,0 4,0-1,1-4,0-1,9-17,-6 7,0 2,0 1,-1 0,1 1,0 0,2-2,-1 3,0 0,1-2,1 2,1-1,-7 7,-1 1,-3 4,3-5,-1 6,2-4,-1 0,1-1,0-1,1-1,0 1,3-1,0-3,2-1,-2-1,0 1,0-1,0-2,-2 1,1 0,-1-1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3249 548,'-17'41,"15"-32,0-2,0 0,0 1,0 1,-1 1,1 0,0-1,0 0,0-1,0-1,-2 11,3-11,-1-1,0-1,1 0,0 0,-2 0,3-2,5-15,-2-2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3254 608,'15'19,"-17"-15,-2 1,3-2,-1 1,1-1,-1 0,7-10,-2 3,0-2,1 0,-3 3,0 0,2-2,-1 2,-1 0,1-5,-1 3,1 1,-1-1,-1 0,2 1,1-4,-2 11,-2 3,0 0,-1 3,2-3,-3 12,1-6,1 4,0-9,1 4,-1-3,1-5,0 1,0-1,0-6,0-1,-1-1,1-2,0 2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3287 613,'44'-15,"-41"13,0 0,0-1,-2 0,-4 1,-1 2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3318 581,'-7'18,"8"-13,-1-1,0 0,0 1,0-1,0 5,-1 4,0-7,1 0,-2 5,0-8,2 0,-2-8,2 1,0 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3309 638,'17'20,"-15"-16,0 1,0-1,-2-11,0 0,-1-1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3329 540,'3'33,"-2"-29,0 0,0-1,-1 2,0-2,0 0,0 1,0-1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2090 1375,'2'26,"-3"-21,0-2,-1 0,1 1,-1 0,2-1,3-5,6-3,-6 2,3-2,-3 2,0 0,1-1,4-1,-5 4,0 1,1 1,-1 1,-3 7,-1-6,-3 4,2-4,-4 4,3-5,-2 1,0 1,1-2,1-2,-1 3,1-1,0 0,12-4,-5 1,-1 0,4-1,-3 1,-1 1,0 0,0 0,0 1,-2 2,-7 5,1 0,0-2,2-3,-1-1,-2 1,1-2,12 0,-2-1,-1 0,6 0,-5 0,-2 0,2-1,1 1,-3 0,2 1,-8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3347 581,'38'-6,"-35"5,0 0,0-1,0-1,-4 0,-3-2,1 3,0-3,0 0,1 2,-1 3,2 7,1-2,0-2,0 4,-1-2,0 2,0 1,-1 4,1-8,1-1,-2 2,0-1,0-1,5-6,0 0,0 0,0 1,1 1,0 1,1 0,-8 3,-3 2,3-2,0 0,3 0,-1 0,6-3,-2 0,0 0,-10 7,1-2,-2 4,2-3,0-1,3-3,-2 2,2 0,0-2,6-3,0-1,1-1,-1 1,0 2,0 2,0 1,2 0,1-1,-3-1,0-1,0-2,-2-1,-1 0,0 0,-1 0,0 0,-1-1,-1 2,2-1,5-3,0 3,-1 1,0 0,0 2,0 0,3 1,-2 1,-1 0,0 0,-3 1,0 0,-2 1,-2 2,1-2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3428 555,'0'55,"0"-44,-1-6,1 2,-1 8,1-8,0-2,0 4,1-5,-1 2,0-3,1 0,-2-16,1 9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3436 568,'49'-26,"-45"26,-1 4,-1 0,0 4,-1-3,-1 2,0-2,-1 1,1 0,-1 1,-2 17,3-20,-1 1,0 6,1-6,-2 4,1-6,1 2,-4-7,1-4,-1-9,3 10,0-3,1 4,0 1,0-1,0-6,0 4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3477 569,'-18'9,"12"-3,3-3,2 0,4-4,1 0,-1 2,0 2,0 2,-2 0,0-2,-1 1,-1-1,-2 2,2-2,-4 2,2 0,0-3,0 0,0-1,0-2,0 0,-3-4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3435 608,'32'-2,"-28"2,-1 1,0-1,0 1,-5 3,-6 2,5-4,-2 0,2-1,-2 1,0 0,2-1,0 0,13 0,-2-1,-2 0,-3 0,5 0,-5 0,-6 3,-3 0,2-1,-5 2,4-1,2 0,18 2,-9-3,-10 1,0 0,-1 0,0-1,1 0,1 0,-4 2,0 1,3-3,13-3,-1 0,2-1,-1-2,-4 0,-9 1,0 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2911 825,'15'0,"-7"-2,-4 1,-1 0,0 1,4-3,1 1,-5 1,0 0,0 1,0 0,0-1,1 0,0 0,-1 1,-6 1,0-2,-1-1,1 0,1-1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2966 753,'-24'40,"24"-36,-1 1,0 5,1-6,0 0,0 0,-1 3,1-4,1 0,-1 2,1 1,0-1,-1-2,1 0,-1 0,0 0,0 2,0-1,-1 4,0-4,0-1,-1 0,-1-1,0-2,0-2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2972 839,'4'39,"-5"-44,1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2962 819,'35'21,"-36"-17,0 1,0 0,0 3,0 0,1-3,-1 1,4-11,-1 0,-1 0,1 1,-1 0,0 1,1-1,0 1,7-5,-5 6,-1 2,0 0,-3 5,-1 7,-2 7,3-15,-1 3,1-4,1 0,2-6,-1-1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3053 839,'-1'16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2308 1372,'2'14,"-1"-10,-1-1,1 0,-1 0,1 2,-2 0,1-2,-5 12,3-11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3052 796,'6'17,"-3"-10,-1-4,1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3103 792,'-21'77,"21"-74,0 0,0 0,0 0,2 0,1-1,1-2,-1-1,1-1,0-1,-1-2,-2-1,-1-3,-1 5,-2-1,1 2,-2 0,-2-1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3072 835,'32'-3,"-27"2,-1 0,-1 0,0 0,-6 4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3121 842,'30'-1,"-27"0,0-1,-2-1,-2 0,-2 0,0 1,0 2,-2 0,-1 1,1 0,2 1,0 0,0 1,2 2,1-1,0 0,2 2,0 3,0-6,3 3,-2-5,2 2,-1-3,0 0,1-5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3225 817,'-14'3,"12"1,1-1,3 1,2-1,-1-2,1 1,2 0,-4 1,-6 13,2-12,1 0,-2 0,1-1,0 0,0 0,-1-5,2-2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3286 769,'-24'52,"23"-48,-1-1,-1 3,2-3,0 0,1 0,-2 1,3 2,5-1,-1-6,-2-1,0 0,0 1,0-1,-3-1,1-1,-2 0,1 1,-1 0,-3-4,3 4,-1-1,-2 0,0 0,-1 1,-7-1,5 3,4 1,-1 0,14 6,-5-5,3 0,-2 0,-3-1,1 0,-1 1,0-1,4-1,-3 2,0-1,0 0,-1-1,0 1,0 1,-7 0,1 1,0 0,1 2,-2 4,2-4,2-1,0 1,1-1,3-3,0 0,0-1,4-2,-5 1,0-1,0 0,1-1,-3 1,-2 7,1 1,0-2,0 3,0-3,1 0,2-5,1-6,-3 4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3347 757,'-7'15,"6"-11,0-1,0 0,-1 0,1 1,-2 15,2-8,0-7,-1 6,2-7,0 1,1 0,0-1,2-2,0-1,1-3,-3 0,-1-4,-1 2,-1 1,1 1,0-1,-1-4,0 4,1 1,-6-4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3310 794,'15'1,"-12"-1,4-1,-4 1,2-1,-2 1,1 0,-1-1,0 1,-6 0,-4 0,4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3355 820,'14'5,"-10"-5,-1 0,0-1,0 0,-1-2,-1-1,-1-1,0-2,-1 2,0 1,0 1,-2 1,0 2,0 1,-3 4,3-1,1-1,1 0,0 2,0-1,1-1,-1 0,2 0,0 0,1 0,2 1,-1-3,1 0,6-1,-5-2,-2 1,-1-2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3413 800,'13'1,"-10"-2,0-2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2292 1438,'18'8,"-19"0,0-3,1-2,0 4,1-4,-1 1,3-3,0-1,6-2,-5 1,3-1,0-3,0-7,-6 9,1-1,1-5,-3 5,0-4,1 5,-1 0,0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3447 783,'-8'35,"8"-32,-1 0,0 1,-2-1,5-6,2-6,-3 4,1-4,0 3,0 1,0 2,1 1,0 1,0 1,1 2,-3 2,-1 0,0 0,-1 0,1 0,-3 3,1-2,0-1,0-1,-1 1,2 1,3-8,1-1,1-2,1 0,-2 1,1-5,-1 5,-1 1,1 2,0 1,0 0,0 1,-1 4,-2 1,-2 4,1 1,1-7,0 0,3-6,-1 0,-1-1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3519 799,'3'-2,"-21"-3,14 7,1 3,2-2,0 0,0 1,0-1,0 5,0-5,1 0,18-10,-36 14,21-5,1-2,-1-1,1-2,-1 1,3-5,-3 3,-1 1,-1 0,-2 17,2-10,0-1,2-1,4-1,-4-2,1-1,-2-1,2 0,-4 0,-3 2,0 1,0 6,1-2,1 5,2-6,2-1,0-1,0-2,1 0,-1 0,2-4,0-2,-1-2,1-7,-2 5,-2 7,2-5,-2-7,0 10,0-3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3577 743,'-23'62,"40"-67,-43 51,30-50,1-2,-3 3,1 0,1 0,0 0,7 0,-19 4,11-2,-2 5,0 0,-1 1,1-1,2-4,1-4,-1 1,-1-1,-2 7,1 3,0-2,0-1,-2-11,0 5,1 0,0-4,0-1,0 4,0-3,1 2,-1 2,3 4,2 2,-2-2,0 0,-2 4,-1-1,0 1,0 1,-1-3,0 2,1-2,0 0,-1 0,4-6,0 4,-2 2,0 1,0-1,0 0,2-1,0-2,2-1,-1 0,-1 0,0 0,0-1,0 2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3602 814,'0'21,"0"-15,-1-2,0 0,1-1,0 0,0-7,3-11,-2 12,2-2,-1 1,0 1,0-1,1 3,0 1,0 0,0 1,0 2,-3 2,-2-1,-2 4,2-5,0 0,2 0,5-3,2 1,-4-1,0-2,0 0,3-3,-3 1,2 0,-3 0,0 0,0 1,-4-2,-1 1,-1 1,0 1,-1 2,-1 4,3-3,1 2,-1 0,0 1,1 1,2-1,3 1,0-1,0-1,3 2,-3-4,0 0,0 0,0-1,0 0,-9-4,1 3,0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1329 502,'52'-9,"-49"9,0 1,0-2,2 1,-2-1,2 1,-1-1,2 1,-3-1,0 2,0-2,1 1,-1 0,0 0,2-1,-1 1,-1 0,1-1,1 2,-1-1,-1 0,0-1,2 1,1-2,-3 1,0 0,1 0,-1 0,1 0,-1 1,0 0,3-1,-2 1,4 1,-5-1,1 1,1-2,-2 0,2 0,-2 1,0-1,0 1,0-1,1 1,5-1,-3 1,-2-1,-1 0,3 0,-3 0,1 1,0-1,1 1,-2 0,1 0,14-1,-13 1,2 0,-4 0,1 1,0-1,-1 0,0 0,1 0,2-1,-2 1,-1 0,1 0,-1 0,0-1,4 0,1 0,-4 1,0-2,-1 2,1 0,0 0,2 1,-3-1,2 0,-2 0,1 0,-1 0,0 0,0-1,0 1,2 1,0-1,-2 0,4-1,-3 1,1 0,2 1,-4 0,0-1,0 0,0 0,2 2,1-2,-3 0,0 0,0-1,-13-10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2793 1264,'22'-2,"-17"2,0-1,-2 0,1 0,1 1,2-2,-2 1,7 1,1-2,-1 0,-1 1,-6 0,18-1,-17 1,-3 1,1 0,0 0,2 0,-3 0,2 1,-2 0,-14-11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3000 1211,'26'-2,"-23"2,0 0,6 0,-2 0,-4 0,1 0,-1 1,0-1,-7 0,-1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3041 1210,'5'27,"-4"-23,-1 0,0-1,0 4,0-3,0-1,-1 0,-1 1,5-4,2-4,-2 2,0 0,4-3,-3 3,0-1,1 1,-1 0,-1 1,0-1,-6 2,-2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3027 1241,'-10'32,"9"-29,0 2,0-2,1 0,1 0,3-2,2 1,-2-1,0-1,0 0,0-1,-1 1,0 0,3-3,-2 2,-1 0,3-2,-3 2,0 0,1 0,0-1,-1 2,2-3,-1 0,-1 2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3098 1226,'11'17,"-14"-14,0 0,-2 2,-1-1,1-1,2-1,0 0,6-1,0-2,0 1,5 0,-5-1,0 0,0 1,0 0,0-1,1 0,1 0,0 0,0 0,-3-2,-4-2,1-1,-2-2,2 3,-2-1,2 3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2346 1373,'26'-3,"-23"2,0 1,2-1,2 1,-4 0,-6 2,-1-2,1 0,0 1,0 1,0 1,1 0,0 0,1 0,0 0,1 0,-1 4,1 2,1-3,-2-3,2 2,-1-1,0-1,0 0,1 0,-1 0,-3-3,-3-4,0-1,4 2,-1 2,7-4,0 0,1 0,0 1,1 2,-3 0,0 0,1 1,-1 0,0-1,2 1,-1-1,-1 1,0 0,-6 10,-3 2,2-7,1-2,-2 0,2 0,-3 2,1-2,1 2,-2 1,5-2,6-3,3 0,-4 0,0-1,-1 0,0 1,3-2,-2 1,0 0,-1-1,0 1,-17 12,10-9,1 0,0 0,0 1,1 0,-1 1,1 1,0-1,1-1,0 0,-1 0,1 0,0 0,2 0,0 0,2-3,5-1,1-3,-6 3,2-3,-1 1,-2 0,0-1,-1 0,0-2,0 1,-1 2,-1 0,-2 1,-2 3,2 0,0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3118 1186,'-11'75,"9"-68,1-3,0 0,0 0,-1 11,1-9,1-3,0 0,2-9,-2 0,1 0,0 1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3123 1256,'3'24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3094 1221,'15'0,"-12"-1,6-2,-5 3,-1 0,0 0,1 1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3148 1215,'-7'29,"7"-25,-1-1,5-7,0-4,-1 1,-2 4,3-1,-1 2,3 0,-2 0,2 1,-3 0,0 1,1-4,-8 8,1 3,1-1,-2 5,3-7,0 1,-1-2,0 0,2-8,0 1,0-6,0 6,4 1,-8 5,2 4,0-1,-2 4,0-1,2-5,-1 1,0 0,1-1,0 2,-2 3,4-5,1-6,3-2,-2 2,2-4,-1 3,2 0,-2 3,-1 4,0 7,-1-6,0 0,0-1,3 0,-1-4,2-2,-1 0,-1 0,6-6,-7 6,1 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3204 1234,'11'-12,"13"27,-27-12,0-2,-7 7,5-5,2-1,-2 0,2 1,0-1,0-1,7 0,-1-1,-1-3,7 3,-6-2,1 1,-7 7,-2-3,2 0,-3 2,3-2,2 0,-2 2,1 3,1-2,1-3,2 0,1-3,3-2,0 0,0-5,-2 1,1 1,1 0,-4 2,1 1,0 0,0 0,0-1,-1 0,1-2,-2 1,0 0,0-9,-2 4,-1 0,0 5,0 0,0 1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3227 1170,'33'155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3269 1167,'8'33,"-8"-30,2 1,-2-1,5-3,-9 2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3297 1226,'4'-2,"67"10,-72-5,-2-1,0-2,-2-1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3313 1257,'71'4,"-67"-7,-6 7,-1-5,-3-1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3344 1184,'54'35,"-53"-32,1 0,-2 2,0-1,-1-1,0 1,0-1,-1 2,0-2,-2 2,0-1,1-1,-3 1,10-7,-11 9,4-3,-7 1,7-4,0 0,0 0,-1-2,-1 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2452 1356,'-19'27,"22"-27,2-1,-2 1,0 0,4-2,-3 2,-1 0,0 0,-6 4,-3 2,3-2,0-1,1 1,-1-1,1 0,0 0,6-1,2-2,-2-1,0 0,0 0,0-1,-1 0,-6 6,1-1,-3 2,1-2,-1 2,1-3,1 2,9-3,-2-1,-1 0,0-1,0 0,0 1,-6 4,0-2,-1 4,2-2,1-1,-3 7,3-7,1 0,0 0,-1 1,1 0,0-1,3-6,-1 0,1-3,-1 3,0 0,1-1,0 1,0 1,0 1,0 0,0 0,-3 4,-2 1,-2 4,0-3,1-1,0-1,0-1,6-2,4-3,-2 0,2 1,-4 1,9-8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3327 1200,'-21'27,"18"-24,-1 0,15-11,-26 18,12-7,0-1,-2 1,1 0,1 0,1 0,0 0,5 1,0-1,0-1,0 0,6 3,-6-3,0-1,0 0,0 1,2 2,1 4,-1 2,-4-7,0 0,2 0,-1 0,-2 0,-6-13,3 3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3433 1180,'0'16,"1"-13,-1 0,-1 0,1 1,0-1,0 0,-1 7,0-3,1-4,0 6,0-2,0-3,0 0,4-4,-8 7,4-4,0 0,0 5,1-2,-1-3,1 1,-2-7,1-3,-2-4,2 5,-1-3,1 5,0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3429 1173,'22'-1,"-18"1,1 0,-1 1,-1 0,0 0,-1 2,0 4,-1 1,0-4,-1 0,0-1,0 0,0 0,-1 3,0-1,-3 6,2-7,-2 4,-1 0,0-3,0 0,0-1,2-1,0 0,1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3495 1158,'6'108,"-6"-105,1 0,4-5,-10 5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3488 1184,'2'0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3489 1184,'19'-7,"-15"6,1 0,-1 1,-1 0,0 0,0 2,1-1,-1-1,-7 3,1-1,-1-1,1 1,-1-1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3495 1230,'2'0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3496 1230,'40'-7,"-37"5,-6 4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3569 1155,'4'-2,"-24"49,19-43,0-1,-1 1,1-1,0 0,0 1,-1 8,1-1,0-7,0 0,1 0,0 2,0-2,0 0,1-1,2-4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3569 1170,'10'20,"-9"-14,1 4,-1-6,0 0,0 0,0 6,0-5,0 1,-1-1,1-1,0 2,0-1,0-2,-1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1535 1159,'4'-8,"-1"32,-2-17,1 0,0-2,-1-1,1 0,-2 0,1-1,1 2,-1-2,1 0,-1 2,0-1,-1 1,0-1,-1-1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2520 1424,'5'-18,"-7"14,1 0,-1 1,0-1,1 1,0 0,-1-1,4 0,2 0,-1 2,2 0,-2 1,5-1,-2 0,-1 1,-2 1,0 2,-1 1,-2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3553 1222,'7'-7,"16"13,-20-7,0 1,-4-4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2940 1024,'11'32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2934 1085,'9'69,"-9"-66,3-4,1-2,-1-1,1-1,1-3,-2 4,0 0,-1 0,2 0,-1 2,-1-1,2-2,-1 2,-1 0,0 0,0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2981 1041,'42'-33,"-39"32,1 0,-1 1,1 0,-1-1,0 2,-1 2,-1 1,-2 12,0-12,1 4,-1-4,1 4,-2 4,2-5,0 2,0-2,0-1,-1 0,1 0,-1-1,1 3,0-5,-1 2,2 0,-2-2,-4-7,1 1,1 0,-6-7,5 5,2 2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2973 1066,'26'-5,"-23"4,0 0,-12 9,2 0,1 1,-3 3,4-6,4-3,-3 4,3-2,2-2,2-2,1-1,2-1,-3 0,0-1,0 1,1-3,0 1,0 0,-1 0,0 0,-6 2,-3 0,3 0,3-3,1 0,1-4,4 0,-4 4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3084 1032,'-16'37,"15"-31,-1 0,1-1,0 0,0 0,1-2,-5 9,4-9,0 1,-1 0,2 2,-1-3,2 2,-1-2,1-7,0 1,0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3056 1087,'17'-11,"-13"9,0 0,4-1,-3 1,-2 1,10-3,-10 3,-5-2,0-2,1 2,0-2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3106 1025,'0'16,"-2"-10,0 0,-2-1,3-2,-4 5,2-3,-2 4,2-6,1 0,-3 2,12-4,-2-2,-1 0,0 0,3-1,-3 0,0-1,-1 2,0-1,-4 5,-1 0,-3 2,-4 5,4-5,0 0,2-2,0 1,0 0,0 1,-1 4,2-6,0 1,0 0,2-1,3-4,2 0,0 0,1-1,3-4,-2 0,-1 0,-3 4,3-4,1 3,-5 6,-3 8,-1 1,1-8,0 3,-2 0,0-4,-4-6,4-1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3179 1352,'-1'101,"0"-95,1 5,0-7,0-1,0 0,0 1,0-1,0 0,0 0,0 0,0 0,0 0,0 0,0 0,0 1,1 1,-1-1,0-1,0 0,-3-6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3142 1473,'13'15,"-12"-11,0-1,2 4,-2-2,0-2,-1 0,1 1,0-1,0 1,0-1,0 0,0 0,1 0,0 0,4-8,-1 1,5-6,-5 3,-1 0,-1 1,6-5,-2 1,-4 4,2-8,-1 0,-4 9,-2 0,-5 4,2 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2517 1428,'9'48,"-7"-45,1-1,1-1,0-1,2 1,-3-1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3000 1548,'0'13,"0"-5,0 4,0-1,0-1,-1-3,1-1,0 1,0-1,0-2,0 0,0 1,0-2,0-9,0 1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2989 1568,'29'-13,"-26"13,0 1,2-1,-1 1,-1 1,0 0,-1 2,-1-1,0 1,-1-1,0 1,-3 5,1-6,0 0,-2 2,-2-1,2 0,-1-1,2 0,1 0,5-4,0 1,0 1,0 0,5 3,-4-2,3 2,-6-1,-2 2,-3-1,-4 1,3-2,0 0,2-2,-1 2,1-1,-2 3,2-3,1 1,-1 5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3073 1570,'-6'27,"6"-23,-2 7,2-5,-1 0,1 0,0-1,-1-1,1 0,-1 3,1-3,0 4,0-1,0-3,0 0,0 1,0 0,0-9,0-10,0 7,0 2,0-2,0 3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3078 1557,'2'14,"-1"-7,0-2,0 0,0 0,0 0,3 33,-2-30,2-15,-2-6,-2 6,1 1,0-8,0 6,-1 3,1-6,-1 5,1-3,0 2,-1 4,1 7,-1-1,0 0,0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3121 1550,'1'75,"0"-70,-2-1,2-1,-1 2,0-2,2 0,-2 0,1 0,-1 0,0 0,0 3,0 1,0-4,-1-11,-1-5,1 8,-1-2,1 3,1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3117 1561,'14'-7,"-9"6,0-1,-2 2,0-1,0 0,0 1,-2 6,-3 0,-1-3,-2 3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3126 1601,'33'-4,"-29"3,0 0,0 0,2-3,-6 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3194 1631,'33'-10,"-28"9,-2 2,-4-8,1 3,-1-1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3275 1503,'-9'40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3255 1567,'19'16,"-15"-19,1 0,-2 1,1 1,-1 1,1 1,0 2,-1-3,-6 4,-1-2,1-1,0 1,0-1,-1 1,0 4,2-3,5-2,2 0,1-1,-3 0,0 0,-3 4,-1-1,-2 10,0-3,1-6,1-1,-3 4,3-4,0 0,0 1,0 0,0 0,0-1,3-6,2-1,-2 1,3-1,-2 3,1-3,-1 2,2-1,-1 0,1-2,-3 2,-7 1,2 2,-2 1,-2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2636 1365,'24'15,"-25"-12,0 2,0-2,1 2,0-2,0 0,0 1,1 3,0-4,1 1,0 0,1-3,0 0,1 0,0 1,-1-2,-4 3,-2-1,0 1,2 0,1 0,0 1,1 3,2 3,-1-5,0-2,-1 1,0-1,-2 0,-2-1,-1 0,-1-1,-8 0,-3-3,-2-5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3281 1631,'-11'17,"7"-10,2-4,0 0,1 1,-1 2,0-1,1-1,-4 4,1-2,1-4,1 1,-2 2,7-9,0 0,4-4,-4 3,0-1,3-9,-4 12,1-1,1 2,-1 0,0 4,1 0,-1 1,2 3,-1 0,1 1,-1-5,-1 1,0-3,2 3,-2-4,1-5,-2 1,0 0,0 0,-1 1,0 1,0-3,-1 3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3318 1647,'18'-8,"-15"6,5 0,-4 0,-1 1,1-1,0-1,0 0,5-6,-5 6,-1 1,0-1,0 0,2 1,-1 0,0 1,-1 0,-3 4,-2 2,-7 21,7-20,0-1,-1-1,0-2,0-2,1-4,1 1,-1 0,2-1,0-1,-1-1,0 0,1 1,0 0,-1 1,0 0,1 0,0 1,-1 0,1 13,-1 1,-1 0,2-1,-3-2,1-5,2 1,-4 3,2-4,0-8,1 0,0 0,0-7,0-2,1 8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3342 1579,'-6'57,"6"-52,0-1,1 5,1 0,-1-4,1 0,-1-1,4 2,-2-4,1-1,-1 0,0-1,1 0,0-2,2-9,-1-1,-3 7,0 0,0 0,6-29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3418 1543,'-9'22,"6"-18,1 0,0-1,1 0,-3 2,1-2,1 1,7-4,0 0,-2-1,0 1,0 0,3-2,-3 1,1 0,-1 0,-10 11,4-4,-3 11,-1-1,4-9,0 0,-4 19,3-14,3-8,0 1,4-7,-1-1,3-6,-2 2,0 1,0 1,2-1,-2 1,0 2,-2 0,2 0,-2-1,1-1,-1 1,0-2,0 3,0-4,1 3,0 0,1 2,0 1,0 3,-1 1,-2 1,1 5,0-6,-2 1,2 5,-3-4,-1 2,1-4,0 0,-1-2,1-6,1 2,2-2,-1 0,2 0,4-11,-5 11,0 1,4-2,-3 3,3-1,-1 2,8-3,-8 4,1-1,-3-1,-4-2,1 1,-2-1,2 0,0 2,-4-7,3 7,-1 0,1 20,2-8,-2-2,1 0,1-1,-1 0,-3 21,3-19,0-1,0 0,1-2,0 7,3-10,3-4,-1 0,-1 0,0-1,0 0,-1 0,3-4,-3 4,1-1,-2 0,0-1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3492 1601,'2'0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3489 1574,'19'-8,"-15"7,0-2,0 2,0 0,-1-1,0 1,1 1,-5-3,-3-2,-2-1,3 3,0 0,1 0,-1 1,2 8,0 0,0 2,0 0,0 0,0-2,-2 9,3-12,-1 0,0 3,-1 3,-3-12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3492 1588,'25'-12,"-20"11,-2 0,0 0,0 1,0-1,-5 5,-1-1,-6 4,4-4,-7 7,9-8,0 1,-1 2,0-2,1 0,6-6,0 2,2-3,-2 3,0-1,0 1,2-1,0 1,0-1,-2 2,0-1,-9 15,-2 0,-3 1,8-11,0 0,0 1,1-1,0 0,-3 4,4-5,-1 2,1-2,2-6,1 0,0-2,1 1,0 1,-1-1,5-6,-5 7,11-13,-8 8,-1 3,0 1,-7 15,2-6,-1 2,0-1,-2 5,3-8,-2 3,2-3,0 1,4-3,0 1,0-1,-1 2,1 0,0-2,0-2,0-2,1-4,-3 4,1 0,3-3,-3 2,0 0,-1 1,-1 0,-1 0,0-4,0 3,0 1,0 0,0 0,-2 5,1 1,0 0,-1 6,1-5,0 4,3-5,2 0,2-3,-2 0,0 0,0-1,0-1,0 2,2-2,-2 1,0-1,1-1,-2 0,-2 0,0-2,-2-9,-1 8,1 1,0 1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3550 1576,'31'-12,"-27"11,1-3,-2 2,-3 5,-4 3,0 1,0-2,1-1,1-1,-2 0,1 0,6-2,2-1,0-1,-2 0,0 0,-1 5,0 3,-2-2,1 0,-1 0,0 10,0-11,0 0,-1 3,-1-1,1-2,0 0,0 0,0-1,0 0,1 0,0 1,-1-10,1-3,0 5,0-2,0 1,0 2,-1-6,1 3,-1 2,1 1,-5 7,2 0,-1-1,1 1,0-1,-3 2,3-2,0 2,1-2,0 0,5-10,0 3,2-4,-2 5,-1-1,1-1,1 0,-1 1,-1 0,1 1,1-2,-1 3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3592 1602,'16'18,"-14"-15,0 1,1 0,2-1,-2-2,0 1,-16-20,6 10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1324 1476,'14'-1,"-10"0,2 1,-2-1,-1 1,0 0,0 0,0-1,0-1,0 2,0-1,0 0,0 1,0 0,1 0,-1 1,0-1,2 1,1 0,-3 0,0 0,0 0,0 0,0 0,0 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2615 1406,'-15'-4,"11"5,-7 5,7-3,1 0,0 1,2-1,4 0,0-1,6 0,-6-2,1 1,1-1,-1-1,-1 1,-13 3,7-2,0 0,-2 3,0 4,2-2,1 1,2-3,0 0,3-2,3-1,0-2,-1 1,4-1,-5 1,2-3,1-5,-7 5,-3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1318 1545,'13'2,"-10"-2,0 0,0 0,0 0,0 0,0 0,0 1,0-1,0 0,0 1,2-1,-2 0,0 0,4 1,-4-1,0 0,0 0,0 0,0 0,1 1,-1-1,0 1,0 0,0-1,0 1,0 0,0 0,0 0,1 0,1 0,-2-1,0 1,0-1,0 1,0-1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1388 1427,'2'0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1389 1427,'3'5,"6"-9,-6 2,0 1,0 0,1-1,0 0,0-2,3-1,-5 2,5-2,-3 1,0 2,-1 1,4-1,-3 1,0 1,-1 0,0-1,0 1,-4-3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1515 1342,'-16'22,"13"-19,2 0,0 0,0 0,6-3,-2 0,0 1,-2 2,-2 2,0-2,0 0,0 0,0 0,0 2,0-2,0 0,4-3,1 0,-1-1,0 1,0 1,-1 2,0 1,-2-1,-1 2,1-2,-1 0,-1 0,1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1541 1319,'-2'15,"0"-12,1 2,-1-1,1 0,-1 2,1-2,0-1,-1 3,0-3,1 0,7-7,-3 1,-1 0,2-1,-1 3,-1 4,-2 0,-1 4,0-3,0-1,-1 2,0-1,0 0,1 2,0-1,0 1,-1-3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1532 1379,'15'0,"-11"-1,1 1,0-1,2 0,-4 1,0 0,0 0,1 1,-6 2,-1 0,0-1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1551 1407,'14'-2,"-11"2,-2 3,-4 3,-1-2,1-1,0-1,0-1,9-2,-3 0,2 0,-1 0,-1 2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1595 1343,'-7'24,"10"-23,0 1,0-1,-1 2,-1 1,-2-1,-1 4,1 1,0-4,1 0,-1 0,1-1,0 0,3-1,3 0,-3 0,0 0,-2 3,-1 1,-1-3,1 0,-2 2,1 0,0 1,0-3,1 0,1-7,-1-1,1-4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1613 1369,'22'-5,"-19"3,0 1,0-2,1 1,-8-3,0-1,2 2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1634 1336,'4'15,"-3"-12,-1 0,0 0,-1 1,1 0,-1 0,1 0,-2-1,1 1,0-1,-1 0,1 0,4-4,3-3,-3 1,0 1,1-1,-1 1,-5 7,-4 18,3-8,2-8,1-4,0 0,5-2,1-2,-3-2,-1 0,0-2,0-1,-2 3,0-1,-5 1,2-1,2 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1283 1559,'23'-4,"-20"4,2 2,-2 1,0 0,-1 0,-1 1,-2-1,-1 2,-2 1,0 0,1-2,0-3,-2 3,0-1,10-6,-16 12,8-6,7-4,0 0,4-1,-2 1,1-1,2 3,-6-1,0 1,0 2,-3 0,-4 8,7-16,-8 14,1-4,1-3,0 3,-2 0,-2 2,4-6,-1 2,0-1,1-1,2-4,1-1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1673 1300,'-2'40,"0"-32,1-4,0-1,-2 2,2-2,-1 1,5-7,3-4,-4 4,0 0,3-1,-2 1,1-2,-1 3,1-2,-1 2,0 10,0-1,-1-3,-1-1,0 2,0 0,-1-2,0 0,0-6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1732 1279,'-7'15,"6"-12,-1 1,1-1,-2 3,2-3,1 0,3-1,3-1,-3-1,1 0,-1-1,-8 8,-1-3,2-1,0 1,2 0,0 0,1 0,1 0,3-3,4-3,-3 2,0-2,-5 8,-5 2,3-5,0 1,-1 1,-1 1,0 2,2-2,1-2,1 0,-1 1,-2 2,8-7,-1-2,1-1,-1 1,0 0,0 3,-1 2,0 0,-1 1,-1-1,1 3,-2-3,0 0,1 0,-1 0,1 0,0-6,2-5,0 5,-1 0,3-2,-2 2,0-1,1 1,0-2,-1 1,1 0,2-2,-3 3,3-3,-2 3,0 1,0-1,2-2,-2 2,2-1,-3 1,2-1,1 0,-9 3,-1 0,0-1,1 0,0-1,0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1749 1333,'25'74,"-22"-63,-1-7,0 3,-1-4,0 0,0 0,-1 1,0 1,-1-1,-1-1,-1-1,0-1,0 0,0-1,-1-1,1-2,2 0,0-2,2-1,0 1,1 0,0-2,-4 4,-3 2,0-1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815 1424,'14'-4,"-8"1,-2 1,3-1,-2 1,-2 0,0 1,3-1,2 0,-5 1,1 0,-1 3,-3-8,0 2,-1 1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855 1367,'-4'17,"3"-11,0 2,-1 0,1-1,1-1,-1 1,0 0,-1 10,1-8,0 0,0-3,1-1,-1-1,0 0,0-1,0 0,-1 5,1-2,0 0,0-3,1 0,-1 1,1-1,4-2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864 1447,'5'19,"-4"-13,0 3,0-5,-1-1,0 1,1 3,-1-4,0 3,0-2,0 1,0-2,0-9,0 1,-1-5,1 7,0-1,1 0,0-1,1 1,-1 1,0 0,3-11,-3 10,0 0,1 1,0-2,0 2,3 9,-4-1,0-1,0 1,-1-2,-1 1,0-1,-1 0,-3 3,2-3,0 1,0-1,1 0,1 3,4-6,0 0,6-6,-3 1,-3 3,2-2,-2 2,-11 1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908 1380,'-2'14,"2"-11,0 2,0-2,1 0,1 0,1-2,0-1,0 1,0 1,0-1,-2 2,1 2,-2 1,-1 5,0-8,0 0,-1 4,0-3,0 4,0-5,-3 4,2-3,6-4,0 0,1-1,-1 0,0 1,0 2,0 1,-1 0,-1 1,0-1,-1 1,1 2,-3-12,1 2,2 0,0-2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939 1415,'13'-6,"-10"4,0 1,-4 11,-2-3,1-3,-1-1,1 0,0 0,5-5,2-1,2-3,-4 2,0 1,-2 0,-1-2,-2-2,1 3,0 1,-2-1,1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944 1368,'3'29,"-1"-23,-1-1,5 13,-2-8,-1-5,1 2,-1 0,1 0,0 0,0-2,-2-1,4 3,-4-4,3 2,-3-10,-2 2,0 0,0-2,-1 1,1 0,-1 1,-1-4,1 1,0 1,-1 2,-1 0,-2 3,-3 4,3 0,3-1,0 1,-1 4,1-4,1-1,-1 2,1-2,0 1,1 0,0-1,0 1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972 1353,'12'39,"-10"-36,-1 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1274 1539,'-19'4,"44"-14,-52 22,24-9,2 0,0 0,-3 2,3-1,0-1,0 3,0-1,0-2,1 6,3 2,-2-5,1 0,0 1,0-2,0 4,1-3,-1-3,1 0,0 0,1 0,-1-1,0 0,2 0,-2-1,1 0,7 2,-2-3,-6-1,2 0,1 0,-3 0,4-2,0 2,-4-1,3-1,-2 2,0-1,3-2,-2 0,-1-2,-3 3,0-1,1-2,0-11,-1 10,-1 3,0-1,0 0,-1-6,1 4,-1-3,-3-3,2 9,0 0,0 0,0-1,-1 0,0-1,-12-11,11 14,-1 1,-3 4,-1 7,5-4,-3 7,-3 0,2-2,5-5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1012 1380,'1'58,"0"-61,1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1014 1349,'22'130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1030 1371,'5'21,"-3"-15,0 6,-2-8,1 0,0-1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1058 1336,'-11'42,"11"-39,0 2,0-2,0 0,0 0,1 1,-1 1,2-2,0 0,2-5,-1-1,-1 0,0-2,-1 1,1-2,-3 3,-2 1,2 9,3 1,-2-3,2 3,-1 0,-1-5,1 0,-1 3,0-3,0 0,0 2,0 0,-1-2,-2-2,-2 0,2-5,2 1,0 0,1 0,1 0,2 2,1 1,1-1,0 1,-2-1,0 1,1 0,-1 0,0 4,-2 4,-3-5,-3 4,1-1,-1-1,0-1,1 0,1-1,0-1,12-3,-2-2,0-1,-1-2,-2-1,-2 1,-1 0,-1-1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226 774,'-27'48,"26"-45,-3 4,3-4,-1 2,-1 2,1 2,0 1,2-6,-1-1,0 0,1 0,-2 0,2 0,-1 0,1 0,-2 2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233 770,'6'18,"-5"-15,0 0,0 1,0 4,-1-3,1-2,-1 1,0 0,0 0,1 1,-1-2,1 2,-1-2,1 0,-1 0,0 1,-2 1,1 0,-2-2,1 1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193 832,'18'1,"-15"0,0-1,3-1,0 0,-1 1,-2-1,2 2,-1 0,-1 0,-6-1,0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273 826,'24'-1,"-21"1,0 0,0 1,0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269 845,'15'0,"-12"0,0 0,1-1,-1 1,0 0,1 0,-1 0,2 0,-2 0,-6-5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300 800,'36'14,"-34"-11,-2 2,-1-1,-3 1,1-1,0-2,-4 5,3-3,1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1430 1513,'1'14,"0"-10,1-1,1 0,0-2,1-2,0 1,-1-2,1 0,-1-2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416 796,'-14'10,"9"-3,1-3,0-1,1 1,-3 2,5-3,0 1,1-1,2 0,1-2,3 0,-3-1,1-1,-1 0,2 0,-2 0,-6 5,-1-1,-2 2,2 0,2-1,0 1,1 0,1-2,0 0,0 0,2 0,2 1,0-2,-1-2,0 0,2-4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88 805,'1'37,"2"-36,2-1,2-1,-4 1,0 0,2-3,1 1,1-2,0-3,-4 5,-1-1,2-3,-2 2,0 1,-1-1,2-2,-2 1,1 1,-3-2,2 3,-4-1,2 1,-3-4,0 4,-4-4,5 8,0-1,-8 9,8-7,-1 0,0 2,-2 1,4 0,-1-2,1 2,2 1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119 778,'2'0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583 701,'-26'35,"14"-21,7-9,1-1,0 1,0-1,1-1,-5 4,5-4,0-1,8-3,0-1,6-4,2 1,-9 3,3-4,-5 3,2 0,-2 0,0 0,-4 0,-1 0,-1-2,1 1,0 1,0 0,0 1,0 0,0 1,0 1,2 7,1-3,0 3,0 0,-1 1,1-1,0 1,0-2,0 1,0 0,0 2,-1 0,0 8,1-8,-1-6,3-7,2-10,-3 3,-1 7,0 1,0 0,-1 0,2 6,3 3,0-2,-1 1,0-3,1 2,-2-1,1-2,0 1,2-3,-2 1,0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637 756,'-11'22,"11"-18,0 0,1 3,2-4,0-2,0-1,0-2,0 1,1-1,0-1,-1-1,0 1,-1-1,-1 1,2-8,-2 6,0-4,-1 6,0-4,-6 5,-6 3,1 4,3 0,4-1,0 0,0-1,1-2,-1 1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120 773,'8'37,"-6"-30,0-3,-1-1,1 0,-4 0,-1 0,-1-4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120 989,'13'-8,"-9"6,0 1,-1 2,3 2,-3-1,-2 2,-4-1,1 0,-1-2,0 3,-1-3,1 0,0 1,0 0,0 1,0-2,8 0,-2 0,0-1,0 1,0-1,3 2,-2-1,0 0,1-1,-4-4,-2 1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99 951,'-9'52,"10"-49,0 0,-1 2,2-2,1 5,-1 0,2-3,-3-2,2-1,2 1,0 1,-2-2,1 0,4 2,-2-4,-1 0,1-1,0 0,2-3,-1 1,0-2,-3 0,-1 3,-1-2,0 1,2-9,-3 9,0-6,0 5,-2 0,0 1,-1-1,0-1,-2 0,0 1,0-1,-1 1,0 2,0 1,1 2,0-1,-1 2,2 0,0 2,0 2,3-2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249 974,'-11'15,"9"-12,-1 1,-1 2,1 1,0-3,1 2,-1 0,-2 6,2-8,-1 6,-2 6,2 2,3-14,0-1,0 3,1-3,2-6,-1 0,1-1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237 985,'8'13,"-7"-10,0 0,1 0,-1 0,0 4,0 1,-1-3,1-2,0 4,-2-2,1 0,-1-1,2 0,-1 0,-1 2,1-2,-1-1,-3-6,-2-6,3 7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1487 1487,'-31'45,"28"-44,-4 1,3 1,-1 0,1-1,1 1,0 0,0 1,2-1,2 0,3-2,0-1,-1-1,2-2,-2 0,3 0,-1-1,-2 3,3-1,-1-1,2 0,-2 2,0 0,-2 0,-5 4,-1 0,-1 0,0 0,1-1,1 1,-1 0,-2 3,3-2,0-1,-3 4,3-4,2 0,4-3,4-1,-3-1,-2 1,0-1,4-3,-3 3,-1 1,-5 4,-2 2,-3 1,3-2,1-2,-1 0,0 1,1 0,6-2,2-1,-1 0,-1 0,0-1,0 0,2-1,-1 1,-1 0,1 0,1 0,8-2,-10 3,0 1,-3 8,-1-6,-1 2,0 1,1-1,-1 1,0-1,-1 2,1-4,-1 1,0-2,0 1,0-2,1-4,1-2,0-1,1-1,-2-10,1 12,1 1,-1-3,1 4,-1-11,1 10,0 1,0 0,0 0,1 9,-1 0,0-1,2 4,-2-6,0 0,1 4,-1-4,0 1,1-1,-1 9,0-9,0 0,0 0,0 0,-2-7,0-1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 1042,'15'1,"-12"-1,1-1,-1 0,1 2,0-2,6 2,-7-1,1 1,0-1,0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275 1016,'18'1,"-15"-1,0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 1042,'18'-1,"-13"0,-1 0,-1 0,1 1,-1-1,1 0,-1 1,-3-3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288 994,'31'7,"-27"-6,-1-1,5 0,-5 1,-1 2,-2 2,-3 5,-1-1,2-4,-2-1,1-1,0-1,-1 1,2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392 1006,'-14'-3,"11"3,-3 0,3 0,-1 3,-1 1,3 1,-1 1,0 1,0 3,2-4,1-2,0-1,1 2,0-1,1-1,2-3,-1-2,0 1,2-3,0 0,0 0,1-2,-2 2,-2 1,0-1,2 5,1 6,-4-4,1 3,0 1,-1-4,2 5,-2-4,0 0,2-6,-3-3,0 1,0 1,0-2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592 952,'-16'19,"12"-14,1-1,-1 1,0-1,1 0,0-1,-6 4,3-2,-1 2,5-4,-3 4,3-4,1 0,5-3,2-5,-2 2,0 1,3-3,-4 4,1-1,0 1,1-1,-2 2,-3-3,-3 0,-1-4,3 4,1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541 946,'-6'83,"6"-77,0-1,-1 0,1-1,0 0,1 0,-1-1,0 0,1 1,0 0,1 5,1-3,0-5,1-3,2-6,-3 2,-2 0,1 0,-1 1,-1 2,0 0,0-1,1-4,-1 5,0 0,2 6,0 0,1 2,-1 0,1-1,0 1,0-3,0 0,1-2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661 941,'-4'85,"3"-78,0 6,1-1,0-6,0 0,-1 0,1-1,0-1,0-1,-1 1,-4 0,1-3,-2-2,3-1,0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135 1184,'18'-3,"-14"2,1 1,-2 0,0 0,0 0,0 2,-3 4,0-3,-2 0,1 0,-1 0,-3 1,1-1,-2-1,3 0,0 0,0-1,-2 2,2-2,6 1,0-1,0-1,0 0,1 0,2 1,-3 0,0-1,1 2,-2 1,-1 5,-1 1,0-5,-2 1,-3 2,2-5,0 0,0-1,-1 1,1-1,0 0,0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112 1168,'-5'87,"6"-84,2 7,-1-3,0-3,0 0,-2-1,2 2,2 3,-3-4,5 1,1-2,-3-2,1-2,2 0,2-3,-5 2,-1-1,0-2,0 1,-1 0,1-1,5-7,-5 9,-1-1,1 0,-1-1,0 0,4-11,-5 12,1-1,-1 1,1 0,-1-2,0 1,1-2,-2-1,0 0,0 1,-1 1,0 2,0-1,-1 2,1-1,-5-5,4 6,-2-2,-3 2,-1 5,1 4,-4 1,4-1,4-3,-4 2,5-2,0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1481 1613,'-14'9,"12"-4,0-2,2 0,4-3,-3-3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 1219,'-19'41,"17"-37,1-1,-2 5,2-4,0 1,-1 12,2-13,-1 0,1 0,-1 1,1 1,3-5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 1211,'8'26,"-7"-20,1 4,-1-7,2 4,-2-3,1 1,1 5,-1-4,-1-3,-1 0,1 7,0-7,-5-3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235 1271,'24'0,"-21"0,0 1,3-2,-3 1,5-2,-4-1,-1 2,0-3,-2 1,-1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 1220,'17'1,"-14"-1,0 0,2 1,1-1,-3 1,0-1,0 1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 1252,'37'-31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 1180,'22'13,"-18"-12,-1 1,1 0,0 1,0 1,-1-1,-1 1,-2-1,-2 2,0-1,0 0,1-1,-1 1,0 0,0 3,-1-2,1-2,0 1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413 1230,'-21'-2,"17"6,2-1,-1 2,2-2,0 1,-1 8,2-6,0-3,1 0,0 0,0 0,-1 1,1-1,6-7,-5 1,1 0,-1 0,0 0,0 0,-1 0,4-4,-3 2,1-2,-3 4,3 9,-3-2,1 0,-1-1,3 7,-3-7,1 2,0-1,0-1,1 1,-1 0,0-1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459 1190,'1'17,"-1"-12,0-1,1 0,-1 0,0 1,0 0,1-1,-1 1,0-2,0 0,0 0,0 0,0 1,-1 0,1-7,-1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448 1184,'28'-12,"-25"12,0 2,0 0,-3 7,-1-5,-2 3,2-4,-1 0,0 0,-1 0,0-1,0 0,6-2,1 0,-1 0,0 0,0 1,0 0,0 0,1 0,-1 1,0-1,0 2,-3 0,-1 0,-3 1,0-2,1 0,-1-1,0 2,1-2,0 0,-2 3,1-5,2-3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1532 1521,'1'16,"-1"-13,1 0,-1 0,1 8,-1-7,1 6,-1-6,0-1,0 1,0 0,-1-8,0-13,0 13,1 0,-1 1,1 0,-1-4,0 4,1 0,0 0,1-2,0 0,1 1,0 1,0 0,-1 0,3 1,1-2,-2 5,0-1,0 1,3 2,-3-3,2 1,-2 0,0-1,0 1,-3 2,0 2,-5 0,0-1,1-3,-2 2,2-1,1-2,0 2,-1-1,1 0,6-2,1 0,1 2,-1-1,-1 1,0 0,0 0,2 3,0 2,-1-2,-3-1,-4-1,-4 2,4-2,0-1,-2 2,1-1,1 0,0 0,0-1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1434 1597,'2'55,"0"-51,0 1,2-1,0 0,1-2,0-1,-2 0,0-1,4-3,-2 0,1-1,-3 2,2-2,1 0,1 0,0 1,-3 2,-1 0,0-1,2-1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1592 1547,'21'-4,"-18"4,0 0,0 0,1 0,-6-3,-2-1,0 0,0 2,1 0,0 1,9 0,1 2,-4-1,3 0,0 0,-1 2,-2 0,0 0,-1 2,-1-1,-2 0,-1 0,0 1,0-1,-1-1,0 0,-1 2,1-2,-1 0,1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1692 1534,'-16'-2,"13"3,0-1,0 2,-1-2,1 2,0 0,0 0,1 3,-1 4,2-4,1 0,-1 8,0-10,1 3,0-3,3-2,1-2,2-3,-3 2,0-1,0 0,0 0,-1-1,1-1,-3 2,2-2,-1 2,0 0,0-1,0 1,2 2,-1-2,0 0,0 0,-1 0,2 7,-2 0,-1-1,1 0,1 3,-1-1,0 0,3 7,-2-8,-1-1,1 1,0 0,1 0,-4-8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194 467,'-4'15,"-1"-4,3-6,1-1,0 0,-1 1,1-1,-1 2,0 0,1 1,-1 0,1 0,-1-2,1 0,-1 0,0 5,-1-2,3-4,-1-1,-1 4,3-4,-4-1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183 479,'7'51,"-6"-45,-1 6,1-8,-1 0,0 0,0 1,1-1,-1-1,0 0,1 0,-1 0,0 2,0-2,0 0,-2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162 544,'33'3,"-30"-2,0-1,0 0,1 1,0 0,0-1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230 529,'26'1,"-23"-1,0 1,4 3,-4-2,-2 1,-4-8,-5-5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250 500,'21'12,"-17"-10,-1 0,0-1,-1 2,1 0,-3 0,-1 0,1 1,-1 0,-1 0,0 0,0-1,-1 0,1 0,-2 2,1-3,0 0,0 1,0-1,0-1,4-5,2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319 554,'-12'-17,"9"19,1 1,0 0,1 2,1-1,0 0,0 3,0-4,2 0,2-4,-1-1,0 0,3-3,-3 3,-2 5,-1 3,1-3,2-2,-1 2,-1 1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373 486,'-31'103,"34"-106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363 507,'13'-2,"-12"5,0 1,-1 0,1 0,-1 1,0 2,1 0,-1-1,0-1,0 10,0-7,0-4,0-1,0 0,0 2,0 0,-6-12,3 2,-2-3,4 5,-1-2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1533 1204,'27'0,"-24"0,-3-3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1546 1572,'4'26,"-4"-23,-1 3,2 1,-1-3,0-1,0 1,0-1,-1 1,4-6,-2-2,0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350 543,'31'6,"-27"-7,-1 2,0 1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423 489,'-7'55,"7"-49,-1 1,1-1,0 0,0 0,-1 1,0 11,1-13,-1 1,0-1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495 521,'-13'2,"8"-1,1 0,1 0,0 2,0-1,1 1,1 0,-1 1,0 1,0 4,2-4,0-2,3-2,2-1,-2-1,2 1,-8 2,-1 0,-1 0,2 1,-1 0,1 1,2-1,-1 2,1 0,0-1,1-1,2 0,3-3,0 0,-2 0,0 0,1-1,0 0,-1 0,3 1,-3 0,-7-5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458 1142,'-6'73,"5"-65,0 0,0 1,1 5,-1-9,0 1,1-2,0-1,-1 1,1 0,-1 1,1 0,0 0,0 3,-1-5,4-7,-1-2,-2 1,2-4,-2 2,1 4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464 1189,'16'5,"-14"1,0-1,-1 0,3 3,-2-4,-1 1,1 0,-1 0,0 2,0-3,0 0,2 7,-2-6,0-2,0 0,-1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454 1227,'32'15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 1384,'14'-1,"-11"0,0 1,0-1,1 1,0 0,-1 0,0 1,-3 2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 1410,'39'-7,"-34"7,-1 0,-1 0,0 1,0-2,-7-4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 1336,'22'11,"-18"-9,3 2,-2-2,-2 0,0 1,0 0,-1 0,-2 3,0-2,-1-1,0 0,0 0,-2 10,2-9,1-1,-1 1,-2 1,2-1,-1-1,-1-1,-1-1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400 1413,'-13'-12,"9"12,1 0,0 0,-2 1,2 0,0 1,1 1,0 0,-1-1,1 1,1 0,1 0,0 1,0-1,0 1,0 0,0-1,3-3,1 1,-1-1,1-1,-1 1,1-2,-1 1,-2-2,3-3,-3 3,-1 0,0 0,0 0,1 0,1-2,1 9,-2-1,0 0,0 0,1 0,-1 0,1 2,-1-2,7 14,-5-9,-3-12,0 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1577 1563,'5'14,"-5"-11,2 4,-2-3,0-1,0 3,0-3,-1 1,0 0,-1 5,0 0,0-2,0-3,1-1,-1 0,1 1,0-1,0 1,0 0,-1 3,1-3,1-1,1-14,0 5,0 1,0 0,0-1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451 1397,'-17'-4,"14"5,-1 2,1 2,1-2,1 0,-1 2,1-1,0 0,0 0,1 0,0-1,1 0,0 0,2-2,5-2,-3-1,0-1,1-3,-1 0,-1-2,-2 2,1-1,-1 3,-1 7,0 2,-1-2,0 0,0 1,0 0,1-1,0 0,1 0,1 0,-1 0,2 0,1 1,-12-2,3-2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511 1326,'-5'20,"3"-13,0-1,0-1,0 0,-1 0,1-1,-2 5,1 4,0 0,1-7,1 0,0 0,1 0,-1-1,0 2,0-1,1 0,0 2,-1-3,0-1,4-9,-2 0,0-2,0-6,0 5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509 1331,'12'35,"-11"-31,0 0,-1 0,1 0,0 1,-1 1,1 4,0-5,-1 0,1-2,-1 0,0 2,1-2,0 1,-1-1,1 0,0 0,-1 0,-3-2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491 1393,'30'-5,"-24"5,1-1,-3 1,-1-3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 1533,'18'-4,"-14"2,2 1,-2 0,-1 0,3 0,-3 0,0 0,1 0,-1 0,0 0,-4 5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291 1546,'32'-4,"-28"4,-1-1,0 0,3 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 1480,'21'3,"-16"-2,-1 0,1 0,-1 1,0 1,-1 0,-3 0,1 0,-2 1,1 0,-2 6,0-5,1-1,0 0,-1 0,-3 7,3-3,1-3,0-1,-1 4,0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404 1529,'-28'26,"30"-23,-1 0,3 2,-1-2,0-2,2-2,-3-4,0 2,-1-1,0 1,3-7,-2 5,-1 2,0-1,1 1,-1 9,-1 0,0-3,0 1,1-1,-1 0,2 6,-2-6,1 0,0 3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468 1535,'-28'-2,"25"6,3-1,0 0,2 1,1 0,1 0,-1-2,0 0,2-1,-2-4,-1 0,1-1,-1 1,-1-1,1 1,1 4,-1 3,1-1,-1 1,1 1,-1 1,1-1,-1-1,2 3,-1-3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631 1487,'-19'20,"15"-15,0 0,1-1,0-2,0 1,-1 0,1-2,-6 9,7-7,6-4,1 1,-1-1,8-3,-7 4,-1-2,1 1,-2-1,4 1,-4 0,-2-2,-2-1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1602 1552,'27'20,"-25"-16,-1 0,1-1,-1 1,0-1,-1 0,2 2,-2-2,0 9,-1-7,1 3,-1-5,-1 1,0-1,-3 1,2-2,-2-1,1-1,1 0,0 0,-3 0,3-1,1-2,2 0,0-2,1 1,0 1,-1 0,1 0,1 0,2-2,0 2,0 2,1-1,0 0,2-1,-1-3,-4 2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601 1473,'-4'29,"2"-14,1-9,0-1,-1 5,2-5,0 1,1 1,-1 2,0-2,4 9,-3-12,0-1,2 2,0-1,0-2,0-4,-1-3,0 2,0-4,-2 4,1-1,0 0,0 0,-1-2,0 1,1-7,0 7,-1 1,2 9,0 1,-1 1,0-2,0 0,1 2,1 0,0-4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663 1491,'17'-1,"-14"2,0 1,0 2,-3 0,-2 7,1-5,0-1,-2 2,-1 0,1-3,2 0,-1 0,1-1,0 0,3 0,2-2,1 0,4-2,-6 1,3-1,1 0,-4 1,0 1,-16 1,5-4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 1762,'-16'-6,"12"6,1-1,-2 1,-1 0,3 1,-1 2,0 0,3 0,-2 3,3-1,-1 1,0 13,2-15,-1 2,1-3,-1 0,2 2,1-2,0-4,6-3,-6 2,2-4,0 0,-3 3,1-4,1-8,-2 10,-1 2,1-4,0 3,0 1,1 3,-3 5,1 0,0 0,0 0,-1 3,2-3,-2-2,0 0,1 0,2-1,0-1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 1757,'-21'-8,"18"7,0 1,-1 1,1 2,0 0,-3 9,6-9,-1 2,1 6,0-6,0 0,0-1,2 4,-1-2,2-2,0-1,0-3,0-2,0-2,2 0,1-4,-2 2,1-2,-3 3,-1 1,2-1,-2 1,0 1,1 0,0 8,0 4,0 0,0 0,0-5,0-1,1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387 1762,'26'1,"-23"-2,0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447 1751,'22'3,"-16"-2,-2-1,0 1,2-1,-2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551 1749,'-30'-4,"28"7,0 3,2-2,0 1,0-1,1 1,0-2,0 0,2 0,0-2,0-1,5-5,-5 3,5-6,-5 3,-1 2,0-1,1-2,-1 10,-1-1,0 0,0 1,0-1,1 6,-1-5,1-1,-1 1,0-1,-1 0,0 1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616 1690,'-14'54,"12"-48,-3 7,3-5,0 0,0 0,0 0,1-2,0 0,-1 0,1-1,1 0,-1 0,0 8,1-9,0-7,1-2,0 0,-1-1,1 2,0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615 1686,'9'16,"-7"-12,-1 0,1 1,-1 1,0 1,3 3,-3-6,0 1,1-1,-1-1,1 2,-1 0,0-1,0-1,-1 1,1-1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610 1750,'24'3,"-21"-3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1685 1497,'11'43,"-12"-39,-3 0,-2-3,3-2,-1 1,1 0,-2-1,2 0,0 1,2 3,1 0,0 1,0 0,1 4,-2-3,2-2,-2 0,1 0,9-7,-4 1,-2 1,1-1,2-1,-1 0,-1 2,-1 1,0-1,-5 8,0 0,0 0,-2 2,0-2,2-3,0 0,6-1,0-3,0 0,1 0,-2 0,-5 6,-1 1,0-1,2-2,0 0,1 0,-1 3,0-2,2-1,2-2,0 0,-1 2,-4 0,-1 1,0-1,0 0,2 0,2 0,2-1,0-2,0 1,1 0,4 0,-2-1,-1-1,0 0,-1-3,-2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629 1809,'2'36,"-2"-31,-1 3,1-4,0 0,0 1,1 3,-1-2,0 1,0-3,0 5,0-6,0 0,0-7,0-6,-1 5,1 1,0 0,0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615 1790,'-2'16,"0"-7,1-3,0-3,0 0,1 2,-1 0,1 0,0 6,1-6,1-2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621 1802,'36'43,"-40"-46,-7-8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2661 395,'18'31,"-17"-26,0-2,0 0,-4-1,0 0,-3-1,3-1,-1 1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2628 464,'32'-4,"-25"2,-4 1,1 0,1-1,-2 0,-4 6,0-1,-1 0,1 1,0-1,0 1,1-1,-1 1,1 7,0-5,1-3,-1 1,1-1,2 2,2-15,-2 2,-1 0,1-4,0 4,-2 4,2-3,-1 4,-1-2,0 1,0 0,-1-1,0-1,0 3,-1 0,0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2705 398,'58'-2,"-55"1,0 2,-7 0,1 0,-1-1,-1 0,-1 0,1 0,1 0,1 0,1 5,4-2,-1 1,0 2,-1-1,0 2,0 0,0-4,-1 6,-1-5,1 0,0-1,-2-3,0-2,-1 0,-1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2699 442,'26'-8,"-23"7,0 1,0-1,19-5,-18 5,-1 0,1 1,0 0,-1 1,-15 10,8-7,-1-2,1 1,0-1,0-1,0 1,1 0,-1-1,-3 3,3-2,-4 1,-4 2,7-2,2 0,14-3,-6-1,-1 0,0 0,3-2,-3 2,0 0,-1 1,3-2,6 0,-4 0,-4 1,2 0,-2 0,0 0,-11 3,1 0,1 0,-5 1,6-2,-1 3,2-1,0-1,0 2,1-1,-2 5,1 0,2-4,3-1,1-3,2-1,2-1,-1-1,-3 1,0 0,0 0,3-2,-2 0,-1 0,0 0,-4 1,-4 0,-2 0,4 1,0 1,-1-2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2810 385,'-11'21,"6"-18,1-1,0 1,0-2,1 2,7-2,2-2,-1 0,-1 1,5-3,-2 2,1-1,0 1,-5 0,0 0,1 0,-7 2,0 1,0-1,-13 5,11-4,1-1,1 1,0 0,-3 3,0 2,3-5,0 1,6-2,6-1,4-1,-8 0,-1 0,3 0,-4 0,4-3,-3 2,-1 2,-7 1,1 2,-7 3,5-4,1 0,-4 2,5-2,-3 1,2-1,1 1,9-3,4-2,0 1,-7 0,3-1,-1 2,-2-1,-6 3,0 0,0 1,-1-1,-1 2,1 1,-1 1,3-3,0 2,0 0,1-1,0-1,0 0,-2 3,7-8,1-4,-2 4,1-1,-1 1,1-1,1-1,-1 3,-1-1,0 0,2 0,-9 13,0-7,1-1,-4 6,6-6,6-5,1-1,-1 1,-2-1,0 1,0-2,-1-1,-1 2,-1-1,1 1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2899 419,'-3'70,"3"-66,-1-1,2 0,5-1,-3-1,0-2,2 1,-1 0,1-1,-1 0,1 1,-2-1,4-2,2-1,-3 1,-1 1,-1-1,0 1,-1 0,-7 0,0 0,0 0,1 1,-2-1,1-1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2909 414,'28'-5,"-24"4,-1 0,0 1,1-1,-1 0,2-1,-1 2,-1 0,-7 2,-1-1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1753 1583,'16'7,"-7"-23,-9 19,0 0,0 0,0 3,0 1,-1-4,0 3,1-1,-1 0,-1 19,1-21,0 3,1-1,-3-1,1 0,0 0,0 0,0-1,-3 0,1-3,1-2,0-2,1 0,1 1,0-3,1 3,1 0,1-1,0 1,1 0,3-1,-3 3,2-1,4 3,-2 0,-4 0,1 0,1 0,0 3,-2-1,-22-13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2903 452,'22'2,"-17"-2,-2 0,4 0,-2 0,0 0,-2 0,-8-2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2781 518,'-40'112,"37"-109,0-3,0-3,0 2,0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2613 652,'15'-9,"-12"8,0 0,0 1,1 0,0 1,1 1,-2 1,-3 0,0 0,-5 4,2-3,-2 0,1 0,-2 1,2-2,1-1,-1 0,1 0,0 0,6-2,0 0,4 1,-3-1,1 2,-2-1,3 5,-5-2,-1-1,-3 5,1-5,-2 2,0-1,1-1,0-1,0-1,-1-2,3-2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2700 613,'-27'52,"24"-47,0-1,0-1,1 0,3 0,7-2,-5-1,0 0,0-1,1-1,1 0,0 1,0-1,-1 0,1-2,-8 1,-4 0,4 2,0 0,0 0,2 5,1-1,1 7,0-6,-1 0,-1-1,1 5,-1-3,0 4,0-2,0-4,0 3,0-3,1 0,-1 1,-6-4,4-1,0-1,4-1,4-4,-2 3,0 1,-1 0,3-3,-2 3,0-1,0 0,0 1,1 1,-1-1,0 1,-1-1,2 1,0-1,-3 6,-1 1,-2 5,2-6,0 0,-1 0,0 0,3-7,-1 0,0 0,1 0,-1 1,2 0,3-2,-2 4,-1-1,0 1,0 0,1 1,-1-2,-2 5,-9 6,2-2,1-1,2-3,-1 0,1 0,0 0,0-2,0 1,7-2,5-3,-4 1,-1 1,-1-1,0 1,1-1,-1 0,6-3,-6 4,0-1,0 0,-5-2,-1 2,-2-2,2 2,0 0,-5-3,3 1,3 1,-1 0,3 7,1 1,-1 6,0-3,0-1,-2 15,1-19,1 1,-2 0,1 0,1-1,0 1,-1 0,1-1,0 1,0 0,0 1,0 3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2799 614,'-4'20,"4"-16,-1 1,0 1,-1-1,0 2,1-1,-2-1,6-6,0-1,2-2,-1 2,3-3,-2 2,-1-1,-1 2,0 0,-8 4,2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2797 666,'2'0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2856 612,'-18'31,"16"-28,9-5,-2 0,2 1,-3 0,-4 4,-3 0,1 0,-3 4,2-4,-1 1,2-1,11-3,-6 0,-3 3,-3-1,-6 4,4-2,-1 1,-1 1,3-3,-5 5,-2 1,8-8,7 0,-1-2,-6-6,1 1,1 1,1 1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2794 668,'15'15,"-16"-20,0 0,0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2812 697,'2'0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2814 707,'-2'34,"2"-30,-1 0,1 1,0 0,-1-1,1-1,-2 4,2-4,0-8,0-1,0-2,0-5,0 9,0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2012 1547,'-47'2,"42"0,1-1,-1 2,1 0,2 0,-2 3,1 1,2-4,-1 0,0 2,2-2,-1 0,1 2,1-2,0 5,0-4,2 7,4 1,-3-7,2 0,-1-1,-1-4,-1 0,0 0,0 0,5-3,-4 1,1-2,0-1,-2 1,0 1,-1-1,0 1,-1 0,1 7,-1-1,1 5,-1-4,0-1,0 1,0-1,1 0,-2 0,1 0,1 0,-4-7,0 1,0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2812 720,'28'-6,"-23"4,-2 1,0-1,0 0,2-1,-2 2,3-3,-3 3,0 0,0-1,0 1,-7 1,0 0,0-1,-3-1,2 0,2 1,-1-1,5 5,0 2,1-1,-2 0,-5-3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2789 711,'2'0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2790 711,'6'6,"20"-9,-23 2,0 0,0 1,0-1,2-1,-2 2,0-1,1-1,2 1,-3-1,0 2,-8 3,2-2,-1 0,1 0,0 1,-2-2,1 0,0-2,0 0,1 1,1-2,0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2819 680,'-28'64,"42"-66,-8 0,0 1,0-1,-2 1,-1-1,0 1,1-1,0 0,-1 1,12-4,-10 4,3-1,-3 1,-1 0,-1 0,-8 3,-1 1,-1-1,1 0,-3 3,4-3,-2 2,3-1,0-1,1 1,0 0,0 0,-1-1,1 1,0-1,-2 2,8-3,7-3,-3-1,-2 0,2-1,2 0,-4 2,-1 1,-1-1,0 2,6-2,-14-1,-1 0,3 1,-1-1,0 2,1-1,0 1,1 4,2 1,0 1,0 1,0-1,0 0,0 1,0-2,-1 0,1-1,-4 9,2-4,1-5,-2-2,0-1,-1-2,0 0,3-1,6-1,-2 0,-1 1,3-1,-4 1,6-7,-6 6,1 1,-1-1,2 0,-1-1,1 2,-1 0,1 0,0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2900 668,'-12'24,"10"-21,0 3,-1-1,-1 1,1-3,0 0,7-2,0-1,-1 0,0-1,0 2,0 0,0 2,-1 3,-2-3,0 0,0 3,0-3,-1 0,1 0,-1 1,0-1,0 0,1 0,-1 0,0 1,0-10,2-3,-1 1,0 1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2940 654,'-9'35,"12"-35,1-1,-1 0,1-1,0 1,-1 0,1 1,0-2,1 1,-1 0,0 0,1 0,-2 1,0-1,2 0,-1-1,-11 2,2 2,-4 0,3-1,-3 1,5 0,1-2,0 1,0 1,1 1,0 11,2-9,1 3,-1-4,0 0,0 4,0-4,0 6,0 1,0-6,0 1,0-2,-1 1,0 0,3-12,0-11,0 4,-2 9,1 1,0-1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2958 694,'19'79,"-20"-75,0 0,1-1,2-7,-1-3,1-1,-1 0,0-5,0 8,0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3023 573,'-23'23,"21"-16,0-1,2-3,-1 1,0 5,0-5,1 1,2 26,-1-28,0 2,3 1,-1-3,1-1,-1-5,-1-1,-1 1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3045 536,'-5'42,"2"-40,-2 2,0-1,2 1,1-1,7-4,-2 0,2-2,-1 2,-1-1,0 1,0 2,-3 3,0 1,0-1,-1 0,1-1,0 0,-2 4,2-2,-1 0,0 3,1-5,0 0,0 0,3-12,-3 4,1-1,-1-4,1 0,-1 4,0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3072 540,'32'6,"-32"-2,0 0,0-1,-2 3,0 1,2-4,-4 11,0-8,1-2,-2-1,-2-1,3-2,1 0,-1-2,3-2,-1 0,2 0,0 0,1-1,1 2,7-1,-6 3,0 0,3 0,-3 1,0-1,0 1,0-1,1-1,0 1,-1 1,0-1,0 1,2-1,-2 1,-8 2,1 0,-4 2,5-2,-1 1,1-1,-5 3,4-2,1 0,0 1,0-2,1 1,-1 0,1 0,3 0,10-4,-7 0,8-3,-9 4,0-2,1 0,1 1,-2-1,0 1,-5 4,-8 5,6-4,0-1,-4 2,4-3,-1 2,2-1,-1 2,3-1,4-1,1-2,5-1,-4-1,-1-1,0-1,-1 1,0 0,0-1,-5-1,-1 0,0 1,0 2,0 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1975 1590,'47'-6,"-44"6,0 0,-4 3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3153 529,'13'36,"-13"-33,0 1,0 0,0 0,-1 1,-1 7,0-7,1-1,-1 0,-3 5,3-5,-1 0,-20 28,21-28,-1-2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3067 675,'-14'36,"17"-35,0 0,0-1,1 0,0 0,0 0,1 0,-2 0,1 1,-1-1,0 1,-2 2,-2 0,-3 3,1-3,0 0,-4 5,0 2,6-6,-4 3,-1-3,3-4,2-3,1-1,0-2,0 3,4-1,-1 0,0 3,3 3,1 5,-2 0,0-2,-2-2,0 1,0-1,0-3,-1-13,0 1,-1 3,-1 6,1-3,0 1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3112 707,'4'15,"-4"-8,1-2,-1-1,0 16,0-15,1 1,-1-1,0-1,0 1,1 6,-1-8,0 3,-1-3,0-6,0-5,0 4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3125 690,'30'1,"-27"-1,3-2,-1 1,-2 0,0 0,0 0,-9 0,-2 0,4-1,1 0,-5-1,11 2,1 4,-4 1,0 0,-3 6,2-7,-2 4,-1 0,1-2,-7 8,9-10,4-2,1-2,0 0,0 0,-1 0,0 0,0-1,1 0,-1 1,0 0,0 0,1 0,-6 5,0-1,-2 2,2-2,-2 2,1 2,2-3,-2 5,1-5,1-1,0 0,-1 2,0-2,1 1,1-1,3-2,1-2,1-2,-1-1,1 0,1-3,-3 3,0 3,0-1,0 3,-1 2,0 0,-1 2,-1-2,1 0,-1 1,2 0,-11-23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3164 547,'17'4,"-12"-4,1 0,-2-1,2 0,-3 0,2 0,2-4,-3 2,-1-1,-4 1,-2 3,-4 0,3 0,-1-1,-1 1,2 0,-2-1,1 0,0 0,2 0,6-1,3 1,-1 0,-2 2,0 1,0-1,-2 2,1 1,-2 0,0-1,-2 5,-5-2,2-3,1 1,0-1,0 0,2 0,-1 0,6-4,2 0,-1 0,2 0,-3 1,1-1,2-1,-2 1,-1 0,-1 4,-6 2,-1 0,2-2,-6 8,7-8,-1 0,-1 3,0-1,0 2,1 0,2-4,0 0,5-4,2-3,0-1,-3 3,7-5,-4 3,-2 3,-1-1,-1 5,-1 0,0 2,-1-2,1-9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3248 523,'19'78,"-20"-66,-3-1,3-6,-4 5,-2 0,2-6,-1-1,2-1,-1-1,1 0,0-2,-5-7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525 1652,'-28'-17,"25"17,0 1,-2 2,1-2,1 4,2-2,0 0,1 3,1-2,-1 0,2 5,1-3,-2-3,1 0,2 1,1-1,0-1,-2-3,1 0,1-3,-3-1,-1-3,0 3,-1 2,0-1,1-3,-1 1,1 3,0-4,-1 2,1 2,1 8,1 0,-1 0,1 0,2 6,-2-6,3 7,-4-9,6 3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567 1636,'2'0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568 1636,'50'-3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589 1589,'8'17,"-6"-8,0-4,-1 0,2 2,-3-3,2 0,-1-1,-1 0,1 0,1 2,-1-1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2031 1564,'24'-6,"-18"5,1 1,-4-1,0 2,-6 1,-3-2,2-1,1 1,0 0,-1 0,1 0,0 2,0 1,3 0,-1 0,2 3,-1-1,1 4,-1-6,1 1,-1-1,1 4,0 5,-1-3,0-2,0-2,0-1,10-4,-7 0,0 0,2 0,0-1,-1-1,-1 1,0 1,1-1,0 1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633 1543,'9'60,"-8"-54,0 1,0 0,2 3,-3-6,0 0,-2-7,2-2,0 0,0-1,1-3,-1 6,3-5,-2 5,1-1,0 1,1 1,0 2,0 2,2 3,-4-2,2 7,-2-7,-1 2,-1 3,-1-3,-2 1,-4 2,5-7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545 1779,'-14'-6,"11"5,0 1,0 0,0 0,0 2,0 4,-1 6,4-8,-1 1,1-2,0 1,2 0,-1-1,1 0,0 1,1 3,0-2,-1-2,1-3,-1-5,1 0,-1-3,-1 1,-1 4,1 0,-1 0,2-5,-1 5,2 5,9 11,-6-7,-2-3,0 0,-1-1,2-3,-5-4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574 1768,'42'-10,"-38"8,1 2,-2-1,-1-2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605 1725,'12'45,"-10"-40,0-1,0 5,-1-6,1 1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641 1693,'6'19,"-4"-12,0 0,0-1,-1 0,1 3,0-5,-1 0,1 3,-2-2,-1-10,1 0,-1 0,2 0,0 1,3-2,-2 2,0 1,3 2,-1 3,-3 1,1 6,-2-3,-1-1,1-1,-1 0,0 0,-2-3,-1-5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704 1723,'23'-4,"-20"3,1-1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714 1699,'20'58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773 1689,'26'27,"-20"-34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558 1870,'-4'58,"4"-54,1 0,0 1,1-2,2 4,1-5,-1-2,-1-2,0-3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617 1890,'-15'-13,"12"13,0 0,-3 3,5 0,1 0,3 15,0-10,3 0,-3-4,0 0,-1-1,1-7,-2 0,-1 1,1-1,0 1,-1 0,1-1,-1-1,1-3,0 2,-1 2,2 1,1 8,-1-1,0-1,0 1,0 0,2 0,1 1,0-3,1 0,-2-1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2140 1569,'-15'7,"2"7,9-10,0 0,3 0,0 1,1-1,-1 2,2 4,0-6,1-1,1 1,2 0,0-2,-2-1,3 0,-2-1,0-1,-1 1,0-1,1 1,-1-1,0 1,0-1,2 0,-2 0,0 0,-2-3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652 1872,'20'-4,"-17"3,1 0,0 0,0-2,-1 3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666 1827,'17'62,"-15"-52,-1-7,0 0,0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701 1819,'3'13,"-1"-6,1 0,-1-3,-1 0,4 7,-2-2,-2-6,1 6,-2-6,0 1,0-7,-1-1,-2-13,3 14,0-2,0 1,1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732 1840,'2'0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745 1799,'31'84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812 1847,'14'-3,"-11"1,0-1,-1 0,2-1,-2 0,1 0,0 1,1 2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870 1811,'64'-21,"-60"20,-1-1,1 1,0-3,-1 1,-1 0,0 0,2-1,1-1,2 1,-3 3,0-2,-1 1,1 0,-2-2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706 1834,'24'-14,"-21"15,0 2,3 4,-3-2,0-1,-1 1,-1-1,-1-1,0 1,0-1,-1 1,0-1,0 1,0-1,-3 7,1-5,-1-1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729 1779,'16'13,"-12"-10,-2 0,1 0,0 0,-1 0,3 4,-3-4,1 6,1 5,-4-9,1 0,-1-1,0 0,1 1,-1-1,0-1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684 1767,'45'90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2187 1580,'18'-6,"-15"5,1 5,-2 2,0-3,0 5,0-3,-1-2,0 0,0 2,1 5,-1-1,0-3,0-3,-1 4,0-4,0 0,-6-1,2-1,-7-1,8 0,-1 0,0 0,0 0,0-1,0 1,0-1,-2 0,-1 0,0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905 1633,'20'8,"-16"-4,-2 0,-2 0,-1 0,-1 1,0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916 1692,'17'-4,"-15"1,2 1,-2 5,1 1,-2-1,1 1,0 0,-1 0,0-1,3 9,-3-7,0 0,1 2,0-1,0-3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948 1626,'27'-25,"-24"24,0 0,1 5,-3-1,2 1,0-2,-3 5,0-3,0-1,0 0,0 0,0 0,-1 0,2 0,0 0,1 2,-2-2,0 0,1 0,-4-7,-2 1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968 1640,'18'-7,"-15"5,2-2,-1 2,-1 1,0 3,-2 1,-1 0,-5 8,4-6,-1-1,1 0,0 0,-1 2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983 1697,'8'-18,"-7"14,1 0,1-2,-1 3,0 0,1-1,0 0,-1 1,1 1,-4 6,-1-1,0 2,1 0,0-1,-1 1,1 1,0-2,0 0,-1 7,1-1,1-7,1 3,1-3,2-4,-1-1,0-1,3-3,-3 3,-2 0,1 0,-1-1,-1 1,-1 0,-3 2,0 1,0 0,-1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1019 1591,'-1'30,"0"-26,0-1,0 1,-1 1,2-2,-1 0,12-9,-7 2,0 0,4-10,-3 6,-3 5,2-2,2 1,-3 1,0 3,0-1,4 5,-3 1,-1-1,4 11,-6-10,2 5,-1-2,-1-1,1-1,-3 0,0-3,1 0,-3 0,-2 1,-12-8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1054 1658,'-8'21,"8"-24,0-2,0 1,0 1,0 0,0 0,1-1,0 1,1-2,0 0,0 1,-2 1,1 0,2-3,-1 2,1 2,0 5,-2 1,-1 4,0-1,-1-2,0-1,-1-1,2 0,-3 11,3-11,-1 1,1-14,2 0,-1 1,-1 4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1072 1522,'10'33,"-9"-29,-1 0,1 7,-1-7,1-1,-1 1,2 3,-2-3,1-1,-1 0,0 0,1 0,-1 0,3-9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1103 1603,'14'-6,"-9"4,-1 1,0 0,0 0,0 0,-1 0,1 0,0-1,0 1,-1 0,9-4,-7 4,5-2,-1 0,-1 1,-3 0,-1 1,-1-1,-24 9,13-5,2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1117 1598,'36'77,"-35"-72,2 5,-1-6,-1-1,0 1,2 3,-1 2,-1-3,0-1,0-1,-1 1,2 0,-1-1,1 3,1 0,-1-1,1-1,1 5,-2-6,0 0,5 6,-6-7,2 1,0 1,-2-2,4 8,-1-4,0 6,-2-10,1 2,0 0,1-1,1 0,7 5,-6-3,2 5,-6-8,6 5,-5-4,4 0,-2-1,-2-2,0 1,1-1,2 1,3 2,-6-3,0 0,3 1,-1 1,-2-2,0 0,0-1,13 6,-12-4,0 0,-1-1,0 0,3 3,2 0,-1-1,1-1,1 0,2 1,-8-3,0 0,0 0,8 1,-6 0,1-1,2 1,1 0,-5 0,0 0,2-1,-3 1,1-1,-1 1,8-1,-6 0,4-1,-4 1,-1 0,0-1,3 1,-4-1,0 1,3-1,6 1,-8 0,5-1,2 0,0 1,-8-1,0 1,5-1,-4 1,5 0,-4 0,0 1,3-1,-4 0,3 0,-2 0,-1 0,0 0,6 0,0 0,-1 0,-5 0,0-1,0 1,5 1,-6-2,13 1,-11 0,0 0,0 0,-1 0,1-1,-1 1,0 0,1 0,13 0,-8-1,-5 1,4 0,-4 0,4 0,2-1,4 0,-11 1,4-1,-1-1,2 2,-4-2,1 1,-1 0,6 0,-7 0,10-1,-4 0,-4 2,6-3,-6 3,-1-1,0 0,-1 0,11-2,-4 1,-6 2,1-2,-2 1,0 1,0 0,-1 0,13-1,-12 1,1 1,3-2,-2 1,-2 0,4 1,-2-1,1 1,-1-2,-1 1,1 0,0-1,-2 1,6 1,-6-1,-1 0,5-1,-5 1,4 1,-3-2,-1 1,10-1,-10 0,4 1,-3-1,-1 2,0-2,2 0,-2 2,1-1,4 0,10-1,-14 1,0 1,2-1,-2 0,-1 0,4-1,-3 1,7-1,-6 1,-1-1,1 1,-2 0,1 0,-1 0,4 0,-1-1,-2 1,1 0,0 0,0 0,-1 0,1-1,-1 1,-1 0,0 0,0-1,1 1,4-1,-5 0,13 0,-2 1,-11-1,1 1,0 0,-1 0,3 0,-2 0,1-1,0 1,-1-1,1 0,7-1,-7 1,-1 0,-1 1,1-2,-1 2,10-2,-9 1,6 0,-7 1,6-2,-3 1,-2-1,0 1,3-3,-3 3,2-3,3-1,-6 4,3-3,-3 2,0 1,0-1,1 0,0 0,0 0,-1 0,0 0,1 0,0-1,-1 0,0 1,3-6,-3 3,-1 1,-1 0,1 1,0-1,0 1,0 0,-1-1,-1 1,0-1,0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1570 1164,'15'-2,"-12"1,0 1,0 0,0 2,-1 3,-2-1,2 7,-1-6,0 6,-1-8,1 1,0 0,-1-1,0 0,-1 0,-2-1,-6 0,4-2,1 0,-1-1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2420 1583,'-14'-5,"11"5,0 1,0 1,0-1,0 2,0 0,0 1,1 0,0 0,1 2,1-3,0 2,0-1,0 5,2-2,-2-4,2 2,1 1,-1-3,1 1,0-3,0 0,4 0,-3-2,3-1,-3 1,1 0,0 0,0 0,-2 0,1 1,1-1,-1 1,0 0,-1-1,0 1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1876 458,'-15'-13,"11"12,0 2,-1 0,1 1,-1 2,0 1,3-2,-1 3,2-1,0-2,1 1,0-1,-1 0,1 1,-1 0,0 0,0 0,3-1,0 0,1-2,2-1,0-1,0-1,1-1,-4-1,1 0,-1 1,0 0,-1 0,0 0,0 0,1 0,-1 0,0 0,0 0,0 0,0 0,0 0,0 0,0 6,-1 0,-1 17,0-11,-2 12,2-14,-2 16,1-11,1-7,0-1,0 0,0 0,3-8,-1 0,-1 1,-1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1923 509,'32'-1,"-28"1,-1 0,0 0,0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2023 453,'-6'21,"5"-18,1 0,-1 1,0 0,0 1,0 0,-1 2,2-4,4-1,-1-1,0 0,0 1,0-2,1 2,-1 1,-3 0,-1 6,1-6,0 0,-1 1,-1-1,0 0,-1-1,0 0,0-4,0-7,2 3,0 0,1 2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2016 470,'13'2,"-9"-2,5-1,-6 0,3 1,-3-1,0 1,-3 6,-1-3,-1 0,1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2094 504,'18'2,"-15"-2,4-1,-3 0,-1 1,0 0,0 0,0 0,1 1,-1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2157 460,'36'9,"-33"-8,1 2,-3 0,0 1,-1-1,-2 5,0-2,-4 1,4-3,-1-2,2 1,2 0,5 2,-3-4,8 5,-4-5,-4 0,2 0,4-2,-10-2,-4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1917 552,'5'21,"-2"-20,0-2,0 0,1-2,-1 2,2-5,-2 4,0 3,0 2,0-1,-1 1,1-2,0-2,1 0,-2-2,1 2,0-1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2083 550,'8'17,"-1"-18,-3 0,-1 0,1-1,0-1,-1 1,1-2,0 2,-1 0,2 6,-1-2,-1-1,0-1,1 0,2-1,-1 0,-2 0,2-1,-2-2,-3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1913 447,'1'15,"-1"-10,1 0,-1 2,0-1,-1 0,1 7,0-6,-1 0,1 1,-2 20,2-24,-1 2,0-3,0 1,0 2,0-2,0-1,0 1,2-8,1-2,-1 0,0-1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1923 451,'15'3,"-11"-3,-1 0,0 0,0 0,0 0,0 0,3 0,-3 0,0 0,1 1,-1-2,1 2,-1 0,-1 3,2 9,-4-8,1 1,-1-1,0-1,0 5,0-5,-1 4,-1 0,2-4,-1 1,0 1,0 4,0-6,-1 4,-1 1,3-6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2463 1599,'13'1,"-8"-1,-1 0,0 0,-1-1,2 1,-1-1,-1 1,0 0,0 0,0 0,0 1,1-1,-8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1962 596,'8'79,"-8"-76,0 0,0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1998 641,'-15'34,"13"-31,2 0,3-1,2-2,-2 0,2-2,4-1,-5 2,-1 0,5-3,-3 0,1 2,-3 0,0 2,0-1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2021 634,'-8'53,"7"-50,0 2,0-1,0-1,-2 4,7-8,-1-3,2-2,-2 2,0 1,0 0,1 1,-1 1,-4 5,-2 5,0 1,-1-1,3-6,-2 3,1-3,1 0,0 0,-2 2,2-1,4-7,1-1,-2 1,1 0,1-1,-1 2,0-1,0 1,-1 7,0 0,-1-1,1 2,2-2,-1-2,0-1,2-1,-1-1,0-2,0-3,-3 2,-1 1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2154 582,'13'50,"-13"-45,1-2,-1 2,1-1,-1 1,0 5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2197 623,'11'0,"-8"0,0 0,3-1,-3 1,0-1,0 1,0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2210 642,'1'76,"-1"-71,0 0,0 1,0-2,-1 1,1 0,0 0,0-2,0 1,0-1,-3-11,2 0,-1-5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2205 657,'18'-4,"-15"4,0-2,0 0,2 1,-2 2,-2 5,0-1,0-1,-1-1,1 1,1 3,-2-3,1 0,-1 0,0 1,2 19,-2-21,0 0,-4-3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2205 676,'2'0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2227 638,'-32'74,"28"-72,0 0,0 0,0 0,1-1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2166 722,'60'-17,"-52"13,-3 2,2-2,-4 3,1-1,3 1,-4 0,1 0,2 0,-2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2496 1576,'24'3,"-21"-3,1 0,1 1,-2 0,0-1,0 1,-1 2,-4 0,-1 1,-2 2,1-2,1 1,2-2,-1-7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2228 663,'1'29,"-1"-25,-1-1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2207 678,'31'3,"-29"-6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2349 464,'21'4,"-18"-4,0 0,8 1,-6-2,-2 1,1 0,3 0,-4 0,1 0,-8 1,0 0,0-1,1 1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2349 504,'15'3,"-9"-3,-3 0,1 1,0-1,3 0,-1 0,-3-1,2 2,-1-2,1 2,-2-2,0 1,0 1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2514 404,'-14'8,"11"-7,-1 2,1 1,0-1,0 1,1 0,-1 0,1 0,0 0,-2 3,3-4,-2 4,1 2,0 5,2-8,-2 6,2-6,0-1,0 0,1 0,1 12,0-9,0-4,3 2,-2-4,0 1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2566 465,'-14'-10,"11"9,-5 2,5-1,0 0,-3 2,3-1,0 0,1 4,0 1,1 3,1 1,0-1,0-4,2-1,1-3,0-1,0 0,4-2,-4 1,1 0,-1-1,3-2,-3 1,0-3,-1 2,-1 0,0 1,0 0,1-1,1 1,0 1,-6 13,3-5,-1 4,0-6,1-1,0 4,0-4,0 1,0-1,0 0,0 4,-1 0,1-3,0-7,0-7,-1 6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2605 496,'15'1,"-12"-1,0 0,1 0,-1 0,1 0,0 1,-1-1,-6-7,3 4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2675 437,'-6'40,"7"-36,-1-1,1 0,-1 0,2 0,1 0,0-1,0 0,0-1,0 0,0 0,0 0,-2 2,-4 1,-1 1,-2 1,3-3,0-2,0 1,0-2,-1-3,-3-15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2671 461,'2'0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2728 418,'-18'135,"1"-136,15-2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2608 1614,'-14'-9,"10"8,1 0,0 1,-1 0,1 1,0 1,2 1,0 3,1 3,0-5,1 4,0-4,2-4,8-4,-8 3,0 0,2-2,1-3,-2-1,-1 3,-1 0,-1 1,-3 8,1-2,1 0,0 4,0-3,1 0,1 1,0-2,1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2768 495,'25'0,"-22"0,1 0,1 0,0 0,-1 0,0-1,3 1,-2 0,1-1,-1 0,-9 2,-2-8,3-1,2 4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2674 451,'37'0,"-34"0,0 0,0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2842 442,'22'5,"-19"-5,0 0,2 2,-2-1,0 0,0 0,0 1,0 2,-2 0,-2-1,-2 2,1-2,-3 6,3-5,0-1,-1 1,1-1,-2 0,1 0,-2 2,2-3,4 1,2-2,1 0,0 1,4 0,0-2,-3 0,11 0,-12 0,-12-6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2696 407,'16'-1,"-13"3,0 1,-1 0,0 3,-2-3,1 4,-1-4,1 1,0-1,-1 1,0-1,1 2,0 0,-1-1,0-1,0 5,0-5,0 2,0-2,-1 0,1 1,-1 3,1-3,-2 1,2-2,0 0,-1 2,0-1,0 0,-1 1,2-2,-1 0,-1 2,-1-1,0-1,-2 0,-5 3,3-3,3 0,1-4,3-2,0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1603 861,'-1'60,"2"-57,2 0,1 0,0-3,1-1,-2 0,0 1,4-3,-4 1,-1-1,1 1,-1-2,0 1,2-2,-2 2,3-3,0-1,-3 3,0 1,-1-1,-1 0,-1-3,0 2,-1 1,0 0,-2 0,1 2,0 1,0 0,-2 1,1-1,-1 2,0 0,2-1,-3 1,3 0,0 1,2 1,1 2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1621 862,'2'0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1602 882,'2'0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1622 846,'1'18,"-1"-11,1-1,-1 5,0-6,0-1,0 7,-1-5,1-2,0 1,-1-2,-1 3,-3-1,2-3,0-1,3-6,1-5,1-1,-1 4,0 0,-1 4,-1-2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1367 1057,'-22'17,"18"-9,3-5,-1 1,0 0,-2 8,4-9,0 0,-1 0,2 3,0-3,1 0,-1 1,4 1,-2-3,3 0,-1 0,4 0,-6-3,2 0,-1 0,0-3,2-3,-2 2,2-1,-2 1,3-5,-4 6,-2 1,0 0,1-2,-1-3,0 1,-1 4,0 0,-3-9,-1 9,1 1,-3-1,-1 0,3 2,0 0,0 1,-3 1,2 0,1 1,0-1,-2 2,1 0,2-2,0 2,6-1,1-1,-1 0,0 0,1-1,-1 0,0 0,1 0,0 0,-1 2,-3 1,0 0,-1 0,1 0,-1 1,-1 0,0 0,-1-1,0-1,1 1,-1 0,0-2,1 2,5-3,2 1,-2-1,0 0,6 0,-6 0,0 1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1096 1269,'-22'31,"21"-26,1-1,0-1,1 0,0 0,0 0,1 0,0 0,1 0,0 2,3 3,-3-2,-1-3,-1 0,4 2,-2-2,0-2,0-2,1 0,0-3,0 1,0-1,-1-1,-1 1,1 0,-1-2,0 2,-1 0,0-2,0 3,-1-1,0 1,1-1,-1 1,-1-2,1-2,-2 3,-2 0,0 2,0 1,0 0,1 0,-3 0,3 1,-2 0,-1 1,3-1,-2 1,-1 1,2-1,6 4,2-3,0-1,0 0,-1 0,2 1,-4 1,-1 0,0 4,-2-3,-1 0,0-1,0 0,6-2,1 1,-1-1,0 1,-1 1,-3 2,0-1,0 1,0-1,-1 5,1-6,-1 5,1-4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2681 1560,'-44'6,"42"-2,-1 2,2-2,0 1,1-2,0 3,0-3,1 1,0 1,2 9,-2-10,1 1,2-2,0-1,2-1,-3 0,4 0,-3-2,2 1,-2-1,-1 0,3-1,-1-1,-1-1,-1 0,-1 1,-5 3,0 1,0 1,0 0,0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1095 1517,'-3'13,"0"-8,1-2,-1 2,0 1,0-1,2-2,-1 2,0 0,1-1,0 0,-1 1,2-2,3-1,2-5,1-1,0 0,-3 1,3 0,-2 1,-1 1,0 1,0 3,-3 0,0 0,-1 0,-2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1097 1537,'-1'23,"1"-19,0 4,0-1,0-2,0 0,1-1,0-1,-1 0,0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1059 1541,'-8'39,"8"-34,0-2,1 0,0 4,0-3,1 1,-1-1,2 2,-1-2,2 1,-1-4,1 0,-1-1,3-2,0-1,-2-2,-1 3,-1-2,1 2,-1-2,1 0,-2 0,0-1,-1 1,1 0,0-2,0-3,-1 4,0 1,-1-7,0 2,0 4,0 1,-1 1,-2 2,-2-2,2 2,-3 0,4 0,0 1,0 2,-2 5,3-3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1077 1736,'12'31,"-9"-29,1 0,-1 0,-1 1,-2 1,0 1,-1 2,1-3,-1-1,-2 0,1 0,0 0,-1-2,-2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1074 1745,'13'-2,"-10"1,0-1,0 0,0 2,0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1056 1745,'-9'17,"9"-14,0 2,0-1,1 1,0 0,0-2,-1 1,1-1,-1 2,1-1,0 1,2 0,0 0,0-1,0 0,0-1,0-1,3 1,0-1,-1-2,-2 1,2-2,-1-1,-2-1,2 1,-3-1,1 0,1-3,0 3,-2-2,5-3,-4 4,2-2,-3 3,1-3,-1 3,1-5,-2 4,0-1,-1 1,-3-1,1-1,-2-1,3 2,1 2,0 0,-1-2,1 1,-1 1,1 0,-1 0,-4-2,3 2,0 1,-1 0,-1-1,-4 0,4 2,1 2,-1-1,2 2,-2 7,4-5,0-1,0 1,-1 5,1-6,-1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1772 1763,'-13'-14,"10"13,0 1,0 0,0 0,0 0,-3 1,1 2,1-1,1 0,-1 2,3-1,1 0,0 0,1 0,1 2,0 1,0-2,1 2,0-3,0-2,0-1,0-2,2-3,-2 0,-1 1,1 0,-2 1,1 0,0-1,2-1,0 1,-1 2,0 0,-4 5,0 0,-1 9,2 1,0-7,0-1,0 5,-1 6,1-3,0-8,1 0,-1-2,-1 0,-4-5,4-3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1370 1302,'3'82,"0"-82,0-1,0 1,0-1,3-2,-3 0,2-1,0-1,-1-1,-1 1,0-4,-1 2,-1 3,-1 1,0 0,0 0,-1 0,-2-2,0 1,0 2,0 0,-1 1,-1-1,0 0,2 0,0 0,0-1,-1 0,1 2,1 4,1 4,0-3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1383 1295,'2'0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1384 1295,'1'11,"-2"-8,-1 0,0 1,1 0,0 0,1 2,0-2,0 0,0 2,0-2,1 2,0-1,0-2,3-1,0-3,-1 0,-1-2,0 0,1-8,-4-1,-2 11,0-1,0 2,0 1,1 2,0 2,1 6,1-7,0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2749 1499,'0'14,"1"-9,-2 4,1-6,1 5,-2-4,0 2,1 7,0 7,0-14,-1 5,1-5,-1 2,1 1,0-2,1-1,-1 9,0-11,0 0,0 1,0-2,1 0,-2 5,1-3,1-2,-2 1,1 0,0-1,-2-16,2 5,-1 1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1541 1168,'14'9,"-11"-8,0 1,1 1,1 0,0-1,0 3,1-1,1 0,-2 0,-1-2,1 2,0-2,-2-1,3 0,0 1,-1 0,0-1,-2 1,1 0,0 1,0-2,0 2,5 4,-4-3,3 0,-4-2,0 0,0 2,-1-2,0 1,0-2,0 1,3 2,-2-2,0 0,13 4,-10-2,-1 0,1 3,-3-1,-2-2,2 1,0-2,-1 0,1 0,1 0,-1 0,3 1,0 1,-5-2,1 0,-1 0,0 0,1 2,-1-2,1 1,1 2,-1-3,1 0,0 0,0-1,3 2,-4-3,3 5,-1-2,-2 2,0 1,-2-3,0-1,1 0,-1 0,1 0,0 1,-1-1,-2 0,-2-3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1859 1452,'4'55,"-4"-50,0-2,0 0,-1 1,1-1,-2 0,2-11,-1 3,0-6,1 6,-2-2,2 3,-1 1,0-1,1 1,0 0,-1-4,1 4,0-1,0 1,1-1,-1-1,3-2,-2 4,2 1,0 2,0 3,-1 0,-1 2,0-1,-1-1,0 1,0 2,-1-2,0-1,1 1,-2 1,3-8,2-2,-1 1,0 1,-1 0,3 2,0 2,-1 1,3 5,-5-4,-1 1,0-1,0 0,-1 1,-1-7,2-1,1 0,-1 0,3-3,-2 4,0 0,0-1,0 1,5-6,-4 6,1 0,0 2,-2 4,0 0,0 5,-1-2,-1-3,1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1924 1481,'2'0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1920 1433,'31'40,"-30"-36,0 1,-1-2,0 1,0-1,0 0,0 1,-1-1,2 0,-2 0,4-7,-3 1,2-3,0 2,-1 0,0 1,1-1,0 1,1 4,-2 2,1 2,-1-2,0 1,1 0,-1-7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1992 1429,'2'38,"-1"-35,0 0,2 4,-1-4,0 1,1 0,2-3,-2-2,0-1,1-2,-2 1,-1 0,-1 0,-2-1,-2-2,-3 0,3 3,0 0,-1 2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1968 1459,'15'-4,"-12"3,0 1,3-2,-2 2,3-2,-4 2,0-1,1 1,-1-1,0 1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2063 1472,'24'-5,"-21"4,0-1,0 2,-7 2,0-2,1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2040 1419,'-9'28,"9"-25,-1 1,1 0,0-1,0 4,1-3,-1 2,2 0,-1-3,0 0,3 4,-3-4,1 0,-1 0,1 0,1-1,0 0,7 1,-7-3,1-1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2114 1414,'23'73,"-27"-51,2-14,0-1,-1 0,-1-2,-7 4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1754 1440,'11'36,"-10"-31,1-1,0 1,0 1,0 0,0 1,0 0,0-2,2 3,-1-3,0 0,-1-1,0-1,-1 0,2 1,-1 2,-1-3,-1 3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2804 1596,'-14'1,"9"2,2 0,0 9,2-7,1 0,0-1,0 3,0-1,1-2,0-1,2-3,0-1,0-1,2-2,-3 1,0 0,0 0,1-8,-2 3,0 4,-1 1,0 8,2 3,1-1,-1-2,0-1,-1-1,1 0,0 0,1 0,2 4,-3-4,0 1,-1-1,0 0,1 5,-5-7,-1-6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1823 1568,'7'32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1854 1588,'-2'17,"3"-12,0-2,0 0,-1 0,2 1,0-1,1 0,0-1,0 0,4 4,-7-2,-1-1,-1 0,-2 0,0-3,1-2,0-1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1854 1596,'2'0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1886 1551,'2'17,"-2"-9,-1-4,1-1,0 1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1250 1636,'22'52,"-20"-48,0 1,4 6,-3-5,0 3,1 0,3 3,-4-7,0-1,-2-1,1 0,0 0,-1-7,-2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1352 1789,'-10'-17,"8"14,-1 1,0-1,0 3,0 4,1 3,2 0,1 0,0-4,1 1,0 2,1-5,0 0,0-2,0-1,0 0,1-2,-2 1,1 1,-2 6,-1 0,0-1,0 0,0 3,0-1,1-1,-1 5,0-1,0-1,0-4,0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1291 1751,'6'15,"-2"-7,-2-5,-1 1,0-1,1 2,0-2,0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1365 1730,'2'0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1544 1390,'-8'44,"11"-40,0 0,-2-1,0 1,1-1,0 0,2 4,1-4,2 1,1-2,-4-2,-1 0,1-1,6-3,-5-2,-2 0,0 0,0 3,0-1,-1 0,1 0,0-1,0 0,-2 0,-1 2,-1 0,0-6,-1 5,-1 0,1 0,-1 2,-2-3,1 4,-2-2,2 2,0 0,-1 1,0 0,-1 0,0 1,0 1,2-1,1 2,2 1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1548 1411,'15'-13,"-11"11,-1 0,0 0,1 1,-1 1,-2 3,0 1,-1 1,1-1,-1 0,0 0,0-1,1 0,-2 5,1-4,-1-1,0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2838 1524,'0'-3,"13"-3,-9 4,1-2,1 1,0 0,-3 1,5-1,-4 0,2 0,-3 2,2-1,0 0,-2 1,7-2,-4 2,-2 0,0 0,-8 4,-1-3,1 0,1-1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1598 1548,'-3'18,"2"-11,0-3,1 0,1-1,0 0,0 0,1 1,0 0,3 2,1-1,-2-1,-1-3,0 1,2 1,1-2,-2 1,2 0,-2-3,0 1,-1-3,1 0,-2-1,0 0,-1 1,0-1,0-1,-1 1,-1-1,0 0,-1 1,1 0,0 1,0-1,0-1,-2-5,0 5,1 2,0 0,-5-5,1 6,3 1,0 1,-6 0,4 1,2 0,-1 2,3 1,0-1,4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1619 1547,'-8'16,"8"-12,0-1,1 0,1 0,1-2,0-1,2 1,0-2,-1 1,0 0,-1 0,0 1,0 0,0 1,-2 1,0 1,-2-1,0 1,-1-1,-2 1,0 0,0-2,1-1,-2-2,1 0,0-1,1-1,3 0,5-6,-1 3,-1 2,0 0,0-5,-2 6,1-2,-1 2,1 0,0-1,-1 1,0 0,-3 0,-2 0,1 0,-1 2,-2-1,1 2,-1 4,3 0,0-1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1854 1603,'14'-5,"-10"4,1 0,-2 1,0 0,0-1,-7 2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1879 1710,'-5'19,"5"-15,-1-1,1 0,-2 2,2 1,0-3,1 0,2-1,0-1,1 0,2 1,-2-1,0 0,-1 0,0 0,1 3,-3-1,-1 0,1 2,-1-1,0 2,-2-1,-2 0,1-3,-2-1,1 0,0-1,1 0,0-1,-1-2,2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1872 1721,'21'-4,"-14"2,-1 1,-1 0,-1 0,-1 1,0 0,1 0,-1 0,-3 4,-4-1,-1 1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1737 1878,'-7'15,"7"-12,-1 0,5 0,0-1,0 1,0-2,0 0,-1 1,-2 1,-2 0,-2 0,-4 2,4-3,0-1,0-1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1735 1881,'29'0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1710 1864,'-7'24,"7"-20,0 1,-1 0,1-2,0 2,0 0,0-2,2 0,1-1,0 1,4 2,1-1,-3-2,-2 0,0-1,0 0,1 1,1 1,1 0,-3-4,0 2,0-2,0-1,0-3,-1 2,2-2,-2 2,0 0,0 0,-1 0,1-5,-2 5,1 0,1-3,-1-2,-2 2,0 3,-3 0,1 0,-1 0,0 2,1 0,0-1,0 1,0-1,-1 1,-3-2,2 1,2 0,0-1,0 0,1 0,0 0,-1 1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1891 1839,'-1'17,"0"-13,0-1,1 0,3-1,1 0,0 0,2 0,-2 2,0-1,-2 0,1 0,-1 2,-1-1,-1-1,0 1,0 1,-3-2,0-1,0 0,-1-1,1-1,0-1,0 0,1-2,1-1,3-2,-1 0,2 0,-2 3,1-1,3-4,-3 5,0 0,-1 0,0 0,-1 0,1-1,-2 1,0-1,-1 0,0-1,-1 4,-3 0,0 2,0 3,2-2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1863 1854,'8'40,"-5"-32,-2-3,4 1,-2-4,0 1,0-1,0 0,2 0,-1 0,1 1,-2-1,0-1,0 1,0-1,0 0,0-2,2-2,-2-1,-1 1,1-1,-2 1,1-2,0-2,-1 2,-1 0,-1 2,1-1,0 1,0-1,-1 1,0-7,0 7,-1-2,0 2,0 0,-2-4,0-2,2 3,1 3,-1 0,1 0,-2 0,0 0,-1 2,0 0,-1 0,-4 0,2 2,3-1,-1 1,1 2,2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2873 1535,'17'-4,"-12"1,0-1,0 0,3-4,-5 5,0 1,2-2,-2 3,1-1,1-1,-5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2018 1861,'-7'43,"8"-40,1 1,1 2,0-3,0 0,0 0,1 0,2 0,-3-3,1 0,-1 0,0-1,7-1,-6 0,0 0,-1 0,0-1,0-1,-1 1,0-2,-1 2,1-5,-2 3,-1 2,0-2,-1 0,0 2,0-1,-4-3,4 4,-1 1,-1 0,-1-2,1 2,-2-2,3 2,-2-2,2 2,-1 1,1 1,0 0,-1 3,3 0,2 0,3-2,3-2,-4 1,1 1,0 1,-2 1,-2 0,-2 0,0 0,0 0,-1 0,0 0,-2 3,3-2,1-1,6-5,5-4,-7 4,3 0,-1 1,-1 1,0 0,-1 1,0 1,-1 1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2110 1911,'-1'18,"1"-14,0 1,0 1,0 0,0-2,0-1,1 3,-1-3,1 1,-1-7,-1-7,-1 0,1 0,1 7,-1 0,0 0,0-2,0 2,0-1,-1 0,2 1,-1 0,5 2,2-3,-3 4,1-1,-1 1,0 1,-4 2,-1 6,1-6,-1 2,1-2,4-11,-1 3,0 1,-1 0,1 0,0 0,-1 1,2 2,-1 5,2 3,-4-4,0 0,0 0,0 0,2-6,-2-1,1 0,0 1,2 0,0 2,0 3,0-1,-1 2,0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2159 1895,'2'0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2152 1869,'17'15,"-14"-9,-1-1,2 2,-1-4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2187 1894,'-2'26,"5"-30,0 0,-3 1,2 0,-1-2,0 1,0 1,2 6,-1 3,0-2,0 5,-1-6,-1 0,1 0,1-10,-1 2,0 1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2216 1857,'3'12,"-2"-8,0 1,0 0,0-1,0 1,0-2,0 1,2 3,-1-2,1-1,0 1,-2-2,2-3,0-3,-2-2,-1 1,0 1,-4-3,1 3,1-1,1 1,-3 1,2-1,-2 0,1 3,-1-3,-4 3,5-1,-1 1,8-1,0 1,7 1,-7-2,-1 2,1-2,-1 1,1-1,-1 3,0-1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2272 1891,'14'-5,"-11"5,1-1,-1 1,0-1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2259 1850,'-5'18,"5"-15,0 8,1-5,-1 0,0-2,0 0,1 2,3-1,0-1,1-1,-2-2,3 1,-1-2,-1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2323 1857,'26'35,"-25"-30,0 1,1-2,-1-1,-1 1,1-1,-1 1,-1 1,0-2,-3 1,1-2,0-1,-1-2,-1 0,-2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1980 1748,'16'1,"-11"-1,0 0,2 0,-2 1,-2-1,0 0,2 0,-2 0,3 0,-2-1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2908 1448,'42'-4,"-39"4,1-2,-1 2,0 0,-2 3,3-2,-3 2,0 1,0-1,-1 1,-1 4,0-2,0-3,-1 4,-4 8,4-3,1-7,0 0,0-1,-1 3,0 1,2-5,0-6,0-4,0-3,1-1,0-7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1770 1112,'-15'-1,"12"3,2 1,0 0,0 0,0 4,1-4,1 1,0 1,2-3,1-1,1-4,-2 1,1-1,-2-1,2-1,-2 0,-1 2,-1 0,0 0,0 8,0 3,0 7,0-2,-1-9,0-1,-2 1,1-1,-1-2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1746 1091,'-15'35,"15"-32,0 0,0 1,1-1,3 8,-2-8,1 1,4 3,-4-4,1 1,0 0,-3-1,1 0,0 0,3 2,-2-4,0-1,1-1,1-5,-1 0,-2 3,2-3,-3 3,1 0,2-6,-1 4,-2 1,0 0,0-4,0-4,-1 8,-1-1,-1 0,0 0,-1 1,-1 0,-3-1,4 4,-2-2,2 3,-1-1,1 1,-4 1,4 0,1 2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2090 1069,'2'62,"-3"-57,1-2,0 0,0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2120 1104,'2'18,"-2"-15,1 0,0 0,1 0,1-1,0-3,0-4,0 0,0 1,-2 1,0-1,-2 0,0 0,-1 1,1-2,-3 3,-1 0,2 2,-2 3,0 0,-2 2,3-2,0 0,1 0,0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2034 1321,'1'15,"1"-11,-1 0,0-1,0 2,1-1,2 1,2 0,0 1,-3-5,3-1,-1 1,-1-2,1-1,-1 1,-1 0,1-1,0 1,1-2,-3 0,1 1,1-3,0-2,-3 4,1 0,1-1,0-3,-2 4,-1-2,-1 2,-6-3,2 3,2 1,-2-2,2 3,-1-2,-1 0,-2 0,-11 6,12 0,3-1,-3 0,0 2,3-1,1 0,0 0,1 1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2064 1308,'-3'19,"4"-13,-1-2,1 0,-1 4,0-2,-1-2,2-8,0 0,0-1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2076 1308,'5'32,"-5"-28,0-1,0 1,2 1,-2-2,-3-6,3 0,-1-1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1800 982,'31'4,"-27"-3,10 0,-10-1,0 1,4 0,-4-1,1 0,0 1,1 0,0-1,12 0,-12 0,-1 0,1 1,1-1,0 0,0 1,1-1,-2 1,0-1,6 2,3 0,0 0,-3 1,1 1,-6-2,0 1,1 0,0 0,11 7,-13-7,7 1,1-1,-8-2,4 1,-1 1,-3-2,0 0,12 4,-12-4,-1 0,0 1,3 2,-3-3,0 1,0 1,1-1,10 8,-11-8,-1 2,4 2,-5-4,1 0,0 0,0 0,4 1,-4-2,-1 1,0-1,0 0,5 2,-5-2,3 2,-3-1,1-1,-1 1,-8 1,-1-3,2 0,0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2348 1132,'3'20,"-3"-17,1 0,-1 0,1 0,-1 0,1 0,-1 1,0 0,1 10,-1-8,0-3,0 1,0-1,-2-15,1 0,1 7,0 1,0 1,-1-3,0 0,1 2,-1-1,0-1,1 3,-1 0,1-2,1-3,0 4,0 1,2 2,1 1,0 0,-1 1,3 2,-6 0,0 4,-1-2,0-2,1 0,-6 5,5-5,-1 0,2-6,3-3,-2 1,1-1,-1-1,1 4,0 0,2 4,-1 1,-2 2,1-1,-1 0,2 5,-1-3,-2-1,0-1,0 1,-1-1,-3-6,3 0,0 0,2-5,0 5,1 0,1-3,3-1,-1 2,-2 3,0 2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2405 1140,'0'-8,"0"3,-1-2,1 4,-1 0,1-2,0 2,3 2,0 3,0-1,0 2,0-1,-1 1,1 0,-3 0,1 0,-1 2,0 1,-1-1,1-2,-1 0,1 0,-1 2,0-2,1 1,3-7,-2 0,2-1,0-2,3-1,-3 5,0 7,-2 1,-1-3,1 0,0 1,0 2,-1-3,1 0,1-6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1808 1155,'-6'38,"6"-34,0 0,-1 3,0-3,0 4,0 2,1 3,0-7,-1 3,1-6,13-24,-26 43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2990 1385,'18'12,"-16"-9,-2 6,1-4,-1 0,-1-1,1 0,-1-1,-3 1,7-5,-8 4,2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2480 1126,'-14'-3,"11"4,2 3,1 0,0 2,1 2,1-4,-1-1,3-2,-1-5,-2 1,1-11,-1 10,-1 1,2 7,0 7,0 1,-2-9,0 0,1 5,-1-3,0 6,0-4,-1 2,0 0,-1-3,0-1,0 1,-1-2,0-1,-1 0,1-4,0-1,0-2,1-2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2469 1073,'-2'39,"3"-36,-1 1,0 0,0 2,0-1,0 0,0-1,0 4,-1-5,1 0,1 1,-1-1,0 0,1 1,-1 0,0 1,3 13,-1-11,1-3,-1 0,1-2,0-2,0 1,0-1,0-1,0-1,-1-2,-1 1,-1-2,-1-1,0 0,-2-11,1 13,0 0,0 0,1 1,-1-1,0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2452 1117,'43'-1,"-38"1,-1-1,-1 1,-6 1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2566 1097,'-10'20,"9"-17,0 8,0-5,0-2,1 5,-1-4,1-1,0-1,0 0,0 0,1 0,-1 0,2 3,-1-3,0 0,2 3,1 0,-1-5,2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2577 1147,'33'-3,"-30"2,2-6,-4 3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2636 1097,'21'11,"-20"-8,1 0,1 6,-2 6,0-8,-1-2,-3 24,1-21,-4 5,2-8,-5 2,5-5,0-1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2486 1865,'-10'14,"8"-8,2-3,-1 1,1 2,0-3,0 1,0 0,2 0,2 3,1-2,0 1,-2-5,3 4,-1-2,-1 1,-1-4,1 2,-1-1,2-2,-2 1,9-3,-5 0,-4 1,3-1,-2 0,0 1,-1-2,0 2,0-1,-1 0,2-3,-2 3,0-2,-1 1,-1 0,-1-5,-1 5,-1-1,2 2,-2 0,-2-4,3 4,-1 2,-1-1,-4-2,1 2,0-1,4 1,-4-1,4 1,0 1,-1-2,1 1,0 0,0 2,2 5,0-2,0 5,1 0,0-5,0 1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2514 1851,'-3'23,"3"-20,0 1,0 0,0 4,0-3,0-2,1 0,-2 2,1-2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2523 1868,'23'-3,"-19"4,-4 2,-2 3,-3 4,2-6,-1 1,1 0,1-2,0 0,8-6,1-1,-1 3,-3 1,2-1,-1 1,0 0,0 2,-1-2,-11-4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2461 1684,'21'4,"-18"-4,4 1,-2-1,0 0,-2 0,1 1,-1 0,0 1,-2 1,-1 0,-1 2,-1 0,1-2,-3 6,2-6,0 3,0-3,-13 7,10-8,2-1,7 0,0-1,8 0,-9 1,2-2,1 1,-2 0,2 0,-1 1,2 0,-4 0,3 1,-2 0,-2 1,-4 0,-1-3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2977 1469,'-11'8,"40"-34,-26 22,0 0,0 2,0 0,-2 7,-1 1,0 0,0-2,0 1,0-2,0 4,0-4,0 0,0 1,3-6,3-7,-1-4,-4 6,1 1,-1-3,-1 4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2716 1879,'-18'24,"18"-20,1-1,0 1,0-1,2 0,2 2,-3-2,1-1,0 1,-1 0,0 1,3 0,-2-3,-1 2,2-3,4 2,-5-3,9-2,-8 2,-1 0,2-4,0 0,-1 0,0 1,0 0,0 0,3-8,-5 5,-2 3,1-1,-2 2,1-1,-1 1,-1 0,-1-2,0 3,0-2,-1 2,-1-2,0 1,-1-1,2 2,-1 0,-8-5,8 5,-4-3,3 4,0 3,3-1,-8 7,8-3,1 0,2-2,-1 2,1 1,0-1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2738 1857,'1'21,"-1"-13,2 10,0-10,0-2,-1-3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2825 1870,'1'32,"0"-28,-1-1,0 8,0-4,1-1,-1 0,0 0,-1-1,2 0,-1-1,0 2,0-3,0 0,0-10,-3-9,3 9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2823 1906,'18'12,"-16"-15,-1 0,1-1,-1 1,0 0,1 0,-3-3,2 2,-1 1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2881 1867,'-14'7,"13"-3,0 4,1-2,1-1,-1-1,1 3,-1-3,4 6,1 4,-3-3,-1-6,2-1,2-2,-3-5,-2-7,0 6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2832 1864,'14'1,"-11"0,0 0,-2 2,-4 3,-2 5,3-6,5-14,-1 4,0 2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2900 1894,'21'0,"-17"1,-1-2,0 3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2945 1861,'24'30,"-23"-25,0 0,0 0,-3 0,1-1,-1 5,-2-4,2 2,0-1,-4 4,2-7,0-1,0-2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2686 1712,'14'-1,"-7"1,-1-1,-1 1,-1 0,0 0,0 0,-1-1,1 1,-1 0,2 0,-2 1,0-1,0 1,1 1,-7-1,-3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2881 767,'-30'-4,"27"4,-3 1,3 0,-1 1,1-1,0 3,-1-2,-1 3,1-1,-2 9,5-10,0 0,2 1,-1 1,0-2,1 0,7 9,-4-10,-1-2,0 0,1-1,-1 0,1 0,0-1,-1-1,1 0,0-1,-1 1,-1 0,1 0,4-6,-5 6,-1 6,-1 7,-1-3,0-1,0-1,0-1,1-1,-1 0,1 1,-1 3,1-3,-1-1,1 7,-1-6,-1 6,1-4,-1-2,2-1,-1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3025 1383,'30'-4,"-27"4,1-2,-1 2,0 0,-6 6,0-5,0 0,-1-1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2925 824,'51'0,"-54"0,1-5,1 2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3000 768,'-4'47,"7"-42,0-1,0-2,-1 1,1-1,0 0,0 0,0 0,0 0,-2 1,-2 0,0 0,-1 1,-2 1,2-2,-1 1,0-1,1 0,-2 0,0-6,2 0,1-1,-1-9,2 10,0-1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3002 792,'21'-4,"-17"3,-1 1,0-1,1 2,-1-1,1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3090 826,'37'0,"-34"0,-7-3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3154 780,'13'3,"-10"-3,2 1,1 0,-3-1,0 1,5 0,-5-1,3 1,-1 1,-2 0,-1 2,-9 8,4-9,1 0,0 0,-2 1,1-2,-3 2,2-1,-1 0,2-1,1 1,7-3,-2 1,2-1,0 0,0 0,-1 0,6-1,-5 1,-2 0,3 1,-10-1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3022 903,'0'16,"0"-11,0 1,-1-3,1 1,-1 4,1-5,-1 0,1 1,0 2,-2 22,3-24,-1-9,1-3,0 0,1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3061 895,'-1'77,"0"-72,1-2,-1 2,-3-5,2-3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2969 945,'27'61,"-26"-57,1 1,-1 1,1-1,-1-1,1-1,-1 0,2 0,2-1,-1-3,0 0,0 0,0-1,0-1,0 0,0 0,-1 0,0-1,0 0,4-3,1 0,-5 5,3-1,-3 1,2 0,-2 1,1-1,-14 5,4-2,2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2985 1104,'-39'-11,"36"13,1 1,0 1,2-1,-1 4,0 3,0 8,0-12,1-3,3-2,2-2,-2-2,0 0,-1-2,3-2,-1-1,-2 5,2-1,-1 2,0 0,0 0,-4 5,0 9,0-5,0 11,0-7,0 0,1-3,0-1,-1 0,-1 6,1-8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3052 1088,'-4'19,"3"-15,1 0,0 5,0-6,0 5,0-5,1 0,-1 0,1 0,0 0,2 0,0-2,0 0,0 0,0 1,1-1,-3 2,-1 0,-2 0,1 0,-2 3,1-2,0 0,-3 2,2-5,0-1,0-3,1 0,-1-1,2 1,-1-4,0-1,2 5,-1 0,0-1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3043 1389,'3'64,"-3"-61,0 0,0 0,0 0,-8-23,5 12,-1 4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3044 1108,'27'-6,"-24"6,2 0,0 0,-2-1,0 1,-1 3,-3 1,1-1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3142 1140,'30'1,"-32"2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3226 1101,'15'2,"-12"-1,0-1,1 1,-1 0,0 0,2 1,-2-1,-1 2,0 0,-1 1,-2 0,-1 1,-2 2,3-4,-1 1,-3 0,-2 0,2-1,2-1,-1 0,10 1,-2-2,-1-1,3 1,-1-1,-2 0,0 0,2-1,-1-1,-1 0,0-2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3317 1119,'20'1,"-16"-2,0 1,0 0,5 0,-5-1,0 1,-1 0,3-2,-1 2,-1-1,-7-1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2959 1234,'4'15,"-4"-11,0 4,1-4,-1 0,-1 5,1-2,0 0,-1 0,1-1,0-1,0-1,-1-1,1 3,0-1,2-1,-3-10,-1-2,1 4,0-8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2961 1221,'-9'20,"8"-17,0 0,-1 0,-1 1,1 0,1-1,-2-1,2 1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2960 1221,'23'29,"-21"-26,1 2,-1-1,-1-1,1 0,-9-4,-7-4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3040 1305,'2'24,"-2"-19,0 0,-1 1,1 1,1-1,-1-1,0 0,0 0,0 0,0 1,-1 9,2 1,-1 2,-1-2,1-6,1 13,-2-16,2 3,-2 9,1-3,0-8,0 8,-1 0,1-11,0 1,-1-1,1 0,-1 0,1 6,-1-4,1-2,-1 0,2-2,-1 0,-1 1,2-1,-1 0,0 0,1 0,-1 0,1 0,2-1,1-1,-1 0,0 1,1-2,0 1,2 1,-3-1,5 0,6 2,-6-1,-5-2,0 0,4 2,0-1,-3 0,5 1,1-1,-1 2,-6-3,0 1,4 1,1 1,-5-3,0 0,1 1,-1-1,-1-8,-2 1,0-5,0 7,0 0,0 1,0-3,-1 0,1-2,0-19,0 20,0-22,0 22,0 0,0 0,0-2,0 1,0 0,1 1,-1 0,0-14,0 4,0 11,0 0,0-7,0 6,0-2,0-4,0 5,0 5,0 1,0-4,0 4,-1-4,1 4,0-2,0 0,0 1,0-2,-1 3,1 0,-4 12,2-1,-3 5,3-9,1-1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3048 1587,'48'-6,"-44"6,2 0,-2 0,1 1,-1 0,-1-1,1 1,0-1,0 1,-1-1,3 2,-2-2,0 2,-9 2,-9-1,10-3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3102 1613,'-38'16,"41"-13,2-3,-2 0,0 0,0-1,2 0,-1-2,0 0,-1 0,-1 0,1 2,-1 8,-1-2,0 0,0-1,-1-1,0 0,1 0,-1 3,-1 0,1 1,-2-3,-1-7,2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3010 1428,'52'-17,"-47"15,1-1,-3 2,3 0,-2-1,-3 5,-5 3,0-2,-3 2,2-1,2-3,-2 3,2-3,1 1,-1 0,0-1,-2 3,3-2,-3 2,1-1,1-2,0 0,6-3,0 1,1-2,0-1,0 0,11-10,-11 11,-1 0,1 0,1 1,-2 0,1 0,-8 3,-2 1,1-1,1 2,2-1,-1 0,-3 8,2-4,2-2,0-2,0 4,1-4,3 1,4-3,-3-1,0-2,2 0,-2 0,2-1,0-1,-2 0,-7-6,0 6,-2 1,3 2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3068 1208,'2'16,"-2"-10,0 1,0-1,1-1,-2 14,1-16,0 0,0 1,0-1,-4-10,3 2,0 2,0-1,0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3065 1219,'-8'14,"7"-10,-1 3,0-2,1-1,-1-1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3057 1217,'26'14,"-23"-12,-1 1,0 0,0 0,0 1,1-1,-2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3091 1491,'-11'23,"10"-19,0 0,0-1,0 0,0 0,0 0,3 1,1-1,1-1,0 1,0-2,0 1,-1-1,-2 2,-5 10,3-10,0 0,-2-1,-1 0,0-2,-1-1,1-3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3091 1503,'32'-2,"-27"2,-2 0,-8-4,1 2,1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2958 1364,'-21'55,"20"-50,-1 0,1 0,-1 1,1 0,1 2,-1-2,0 0,0-1,0 4,1-6,0 0,0 4,1-3,-1 0,1 1,1 4,-2-5,1 0,0-1,0 3,0-3,1 2,-1-2,1 1,2 8,-2-1,-1-6,2 1,0-3,0-1,0 0,0 0,2-1,1 3,0-1,-2-1,0 0,-1-1,0 2,1 0,-1 1,3 1,0-1,-2-2,-1 0,0-1,4 2,0-1,-3 0,2 2,-3-2,0 0,-7-2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3105 1269,'14'4,"-4"0,-7-3,1 0,-1 0,0 1,1 0,-1 0,2 2,8 8,-11-9,2-1,-1 1,0-1,0 0,6 3,-6-2,1 0,0 0,-1 0,-1 0,1 0,-1 0,2 0,-2 0,1 1,-1 1,0-1,1-1,0 3,-1-3,1-1,0 3,1 1,-3-3,0 2,-1 0,1 0,-1 1,0 4,-2 0,1-3,-1 6,1-8,-1 6,1-4,1-4,-1 0,0 2,-1 0,0 6,0-5,2-3,0 0,-1 0,1 2,-1 0,1-2,-2 0,-1 0,0 0,0-1,-1 1,1-1,-1 1,1 0,-3-1,-3 0,4-3,2-5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3357 1405,'-27'20,"25"-17,1 0,0 0,-1 1,1 0,0-1,1 0,0 0,-1 4,1-2,0 0,0-1,2 0,1 0,2 0,-2-2,2 0,0-1,-2-1,0 1,4-1,-4 0,2 0,1-1,-2 0,2-1,6-1,-7 1,-2 1,0 1,4-3,2-2,-5-3,-3 2,-1 0,0-1,0 3,0 0,-1 1,-1-5,-3-1,0-4,3 9,1 0,0 1,-2 0,0 1,-3-2,1 2,2 1,0 0,0 1,-1 0,1 0,0-1,0 1,0 0,-1 1,-3-1,1 1,2-1,-1 1,-2 3,4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3338 1433,'17'-1,"-12"1,-1 0,0 0,0 0,-1-1,0 1,2-1,-2 0,0 1,-6-1,-1 0,-1-1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3173 1195,'2'0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3113 1360,'3'16,"-7"-12,0 0,0 0,2-1,-1 0,6-4,5-2,-4 1,-1 1,0-1,0 1,0 1,-8 6,2-2,-1 1,2-2,-1-1,-1 2,2-1,-1 1,0-1,0-1,6 0,7-6,-6 3,-1 0,1-2,1 2,-1-1,1-2,-1 2,-9 3,2 3,-1-1,1 0,-2 2,-3 2,5-5,-1 2,0-1,1-1,7-2,0-1,0-1,0 1,0 1,-1-2,0 1,-7 5,1 0,1 1,-1 0,1-2,1 1,0 4,0-5,0 2,0-1,0-1,6-7,-2 2,0-2,0 1,-1 0,1 1,2-1,-1 2,-1 0,0 1,0 1,-2 3,-5 6,1-5,1-2,0 0,-1-1,6-2,0-1,0 0,-10-2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3174 1195,'13'10,"-10"-8,1-1,0 2,1 0,-2 0,0-1,0 0,1 2,0 0,-2-1,0 0,0 0,0 0,3 3,-3-3,1 0,3 1,-1 1,0-2,-2-2,1 2,0 0,-1 1,1-1,-1 0,-2 2,2 0,-2-2,1 3,1-2,-1 1,2-1,0 0,0-1,-1 0,0 0,0 1,0-1,0-1,-2 1,1 1,0 2,-1-3,0 2,1 0,-1-1,2-2,-2 1,-16-7,2-1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3223 1662,'15'-8,"-12"6,0 0,1 0,-1 0,0 0,0 0,0-1,0-1,0 0,2-4,-3 1,-1 4,1-1,0 1,0-1,2 0,-1 1,1 0,-1 0,0-1,0 1,0 0,-1-1,1-4,-3 4,2 0,-1 1,0-1,0 1,0 0,0 0,1-2,-1 1,1 0,0-10,-1 10,0-3,1-1,0 1,-1 4,1-2,-1 2,-7 2,2 0,1 1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3322 1478,'-6'17,"4"-12,1 0,-1 1,-1 5,1-7,-4 3,3-4,0-2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3320 1487,'11'16,"-9"-12,-1 0,0 0,2 4,-1-5,0 1,1 0,-6-4,-6-3,0-2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3165 1516,'13'-13,"-10"10,0 1,5-3,-5 3,0 0,3-1,-2-1,1 2,1-1,-1 0,-2 2,0 0,1-1,1 1,3-1,-4 0,0 1,1-1,-1 0,-1 0,1 0,-1-1,0 2,0 0,1 0,-5-3,-2-1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3269 1431,'24'5,"-21"-1,-3-1,2 0,-1 1,0-1,-4-1,1 1,-1 0,-3 2,0 1,0-2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3055 1476,'24'1,"-20"-1,0 0,3 1,-3-1,3 1,-4-1,1 0,-1 0,1 0,1-1,-1 1,0 1,1-2,3 0,-5 1,0 0,1-1,1 1,-5 3,-3-1,-5-1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3112 1742,'4'17,"-3"-12,-1 0,2 8,-1-8,-1 1,1 3,0-6,0 1,0 0,0 0,0 1,-1 1,0 1,1-2,0 0,-1 0,0-1,1-1,-1 0,2 7,-2-4,0 0,1-1,-2 2,1-2,1-1,-1 0,0 0,0-1,-1 5,1-4,0 3,0-2,0 2,-1-1,2-3,-1 0,1 0,3-2,3-1,-3 0,-1 0,4 0,0-1,-3 0,-1 1,2 0,-2 0,3 1,-2-1,3-1,2 1,-3 0,1 1,-4-2,1 1,-1 1,1-1,-1-1,1 2,-1 0,0-1,0-1,0 2,1 0,-1-2,0 2,0 2,-3-7,-1-5,1 0,-2-4,2 4,-1 5,1-1,-1-1,1-1,-1 0,0-6,1 5,-1 2,0 0,1 1,0-7,-1-4,1 11,0 2,0-1,-1-1,1-3,0 5,0 0,0-1,-1-7,1 6,0 1,0-7,0 8,0 0,-6 4,1 1,1 0,0-1,-2 1,3 0,-1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3123 1858,'15'-4,"-10"3,-2 0,1 0,-1 1,1-1,0 1,3-1,-1 1,3-1,0 0,-6 0,0 1,2-1,2-1,-1 1,-2 1,0 0,-1 1,0 0,1 0,0-1,-1 0,4 0,-21 0,8-1,0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3336 1741,'-7'13,"6"-10,0 1,0 0,0-1,1 1,0 0,0-1,0 4,0-4,1 0,-1 0,2 1,0 2,1-2,0 0,2-1,2 0,-4-2,4-1,-2 0,-2-1,4 1,-3-2,1 0,-1 0,-1 1,3-2,3 0,-6 2,0 1,2-3,1-1,-2 1,0-6,-3 5,-1 1,0 0,-1-3,0 3,0-1,-3-1,0 2,-2-1,3 2,-5-1,2-1,0 0,1-1,2 1,0 1,1 0,-1-1,0 2,-2 2,-1 1,-1 3,2 4,4-4,-1-1,0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1514 1705,'23'-3,"-20"3,0-1,1 1,-1 0,0-1,0 1,1-1,-6 5,-2-1,0 1,0-1,0-1,1 1,-1 3,2-3,0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3347 1762,'13'-1,"-10"0,0 1,0 0,1-1,-1 1,1-1,-1 1,0-1,-7 0,-6 3,6-1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3355 1814,'-10'37,"9"-34,1 0,-1 0,1 0,-1 1,1-1,0 0,0 0,0 0,-3-7,0 1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3335 1912,'-13'-12,"10"12,2 3,-1 3,2 0,0-3,-1 1,4-1,0-3,0 0,1-1,-2-2,3-2,-2 1,-1 1,0 0,0 6,3 20,-5-19,1 3,-2 2,1-6,0 3,-1-2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3387 1824,'16'22,"-13"-18,0 0,0-2,1 2,-1 0,0-2,-1 1,0 0,0 0,-2 0,1 1,-1-1,-1 0,-1 0,0-7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3444 1865,'-5'14,"4"-11,1 0,-1 6,1-6,-1 2,1-2,-1 1,1 0,2-1,1-1,2 1,-2-2,2 1,-2-2,0 1,0-1,6 3,-6-3,0 4,-2-1,-1 1,-1 1,-2 2,0-4,-1 1,-1-1,2-2,-3 0,2 1,-2-3,3 0,1-2,-2-2,2 2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3440 1898,'31'-18,"-38"17,1-1,1 0,1 1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3327 1758,'-14'9,"8"-1,3-5,1 1,-1-1,0 1,0 1,1-2,1 0,-1 0,1 0,0 2,0-1,1 1,0-1,0-1,0 0,1 2,-1 2,0-4,-1 0,1 0,0 1,-2 0,1-1,0 0,-1 0,-1-1,1 1,-1-3,-1 1,3-4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3270 1845,'-2'13,"1"-10,-1 0,1 0,0 0,0 0,-2 3,2-1,0-1,-1 0,1 0,4-3,0-3,2 2,0-2,-2 1,0 0,0-1,0 2,1-3,-1 2,0-5,-4 3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3166 1861,'-6'14,"5"-9,-1 2,1-2,-1-1,1-1,0 2,-1-2,5-3,2 0,-2 1,0-2,0 0,3 1,1-2,0 2,-2-1,-1 0,0 2,-1-1,-8-5,1 0,0 2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3176 1864,'3'53,"-3"-46,0-1,0 8,-1-9,1-1,0-1,-2 1,-1-9,2 0,0-1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1516 1749,'12'-6,"-9"5,1-2,1-1,-1 1,0-1,0 1,-1 2,2 0,-2 0,2 0,1 0,-12-1,-4-1,7 1,1-1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130 1630,'-3'20,"3"-14,0 3,0-3,0 1,0-2,0 0,0 0,-1 1,1-1,0 14,0-13,0 0,-1-1,0 12,1-14,0 2,0 5,-1-4,1 3,0-5,-1-1,1 0,0 1,-2 0,3 0,-2 1,2-2,-2 5,1-4,0 4,0-4,-1 0,3-1,-3 0,2 0,-1 0,0 0,2 0,0 0,0 0,4 2,-2-2,-1 3,0-3,-1 0,0 0,1-2,0 0,0 0,0 0,2 0,1-1,-3 1,1-1,1 1,-1-2,1 1,-1 0,0 0,-1-1,2 1,2-1,-3 1,-1 0,0-1,2 0,-1 1,0-1,0 1,-1-1,0 2,1-1,-1 1,1-1,-1 0,0 0,0 0,0 0,0-5,-2 0,1-3,-2 4,1 0,-1 1,-1 0,1-1,0 0,0-4,1 2,-1-8,1 8,-1 0,0 2,0-1,1-6,0 4,0-16,0 18,0-8,0 6,-1-1,1-1,-1 2,0 1,1 1,0-5,0 7,-1 0,1 0,0-1,-3 1,0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122 1797,'28'3,"-24"-3,-1 0,2-1,-1 1,-1-1,2 0,-2 1,1-1,-1 1,0-1,0 0,0 0,6 0,-1 0,-1 0,3 1,-6 0,-1 0,0 1,-4 3,-3-2,-1 1,-1-2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 1799,'-15'41,"13"-37,0-1,1 0,1 0,3-2,0-1,1 0,-1-1,1 1,-1 0,12-1,-12 1,3-1,-1 1,-1-1,0 0,-1 0,1 2,-3 2,1 1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203 1810,'-3'17,"2"-11,1-2,0 0,0 0,0 1,-1 0,1-2,0 1,-3-25,0 11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407 1569,'-9'-25,"6"23,0 2,-2 1,2 1,-2 1,2 1,-1 0,-1 4,4-3,0-2,0 0,2 1,1-1,4 2,-3-3,1-1,-1-3,0 0,1-2,0 0,0 1,-1 3,0 0,-1 3,-3 0,0 0,1 0,-1 0,0 0,1 0,0 0,-1 0,1 0,0 1,0 0,-1 6,1-6,0-1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468 1493,'-6'35,"5"-31,0-1,0 0,1 0,0 1,0 0,1 0,0-1,1 0,1 0,0-1,-1 1,0 0,-2 0,0 1,-1-1,-1 0,0 0,-1 0,0-1,-1 1,1-2,-2 0,2-1,-2-1,1-1,2-1,-1-1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458 1523,'24'-8,"-21"7,0 1,0-1,0 2,-2 2,0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507 1554,'14'-4,"-11"4,0-1,0 1,0-1,0 1,0 0,1 0,-1 0,0 0,5 0,-4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609 1579,'5'23,"-4"-8,-1-9,1 0,-1-1,0-2,1 1,0 3,-1-4,0 0,0 0,0 0,0 0,0 2,0-1,0-1,0 0,-1-10,0-7,0 8,1 3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603 1565,'-7'30,"4"-27,0-1,2 1,0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1547 1707,'-3'25,"3"-20,0-1,-1-1,1 0,0 1,-1-1,1 0,0 0,0 0,1 1,-1 0,1-1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606 1582,'27'12,"-24"-9,-1 0,-1 0,-4-3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576 1480,'22'4,"-18"-4,-1 1,1 0,0 1,-2 1,-1 0,-1 1,0 1,-1-1,1 0,-1-1,-1 5,-1-3,-2 1,2-5,-2 2,1-2,1 1,-2-2,14-2,-5 1,0 1,4-1,-4 0,5 0,-6 1,1 0,12 8,-19-8,-4-3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682 1496,'40'-7,"-37"6,1 1,-1-1,0 2,-7-2,1 0,-1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168 1701,'16'0,"-12"1,0-1,0 1,1-1,-1 0,-1 1,0 0,-2 2,-1 1,0-1,-1 0,1 1,-2-1,1 0,-1 1,0-1,-1 0,0-1,1 1,-1-2,8-1,-1 0,-1 0,3 0,-3-1,0 1,2-1,-1 0,1 1,0 0,0 1,-1 0,-1 1,0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698 1514,'2'0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396 1727,'17'65,"-15"-62,1-1,0-1,2 0,0 1,0-1,0-1,4-1,-5 0,0-1,0 1,1-3,-1 1,-2 0,4-5,-4 5,1 0,7-7,-7 7,1 0,-2 0,0 0,-1-1,-1 0,-1-3,1 4,-2-6,0 5,0 1,1 0,-2 1,-1-1,1 2,-1-1,1 1,-1-1,-1 0,1 0,-3 1,4 0,-7 0,7 1,-4 0,1 0,3 1,0-1,-3 1,2 0,-1 7,4-5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418 1745,'17'-5,"-14"4,1 0,0 0,0-1,-1 1,2-1,-1 1,-1 2,1-1,0 3,-1 0,-6 1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281 1752,'15'4,"-12"-4,1 0,-1 0,5 0,-5 1,1-1,-1 0,0 0,1 0,2 0,-3 0,0 0,3 0,-3 0,0 0,0 0,0 0,2 0,-2 0,5-1,-5 1,4-1,-4 0,3-1,-3 2,-2 6,-2-1,-5 4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311 1865,'39'-1,"-36"0,0 1,5-2,-4 1,0 0,4 0,-5 0,1 0,1-1,-2 1,1-2,0 0,-1 0,1-5,-2 2,0-2,-1 5,1-3,-1 3,2 0,-1 0,1 0,-1-2,2 0,-1 4,-1 4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510 1736,'28'0,"-24"0,0-1,-1 0,1 0,-1 0,1 1,-1 0,0 1,-1 2,-5-6,1 0,-1 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1562 1712,'-1'23,"2"-19,-1 1,0-2,1 0,2 0,0 1,3-1,-2-2,-1 0,0-2,0 0,0 0,3-2,-2 1,-1 1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537 1697,'30'5,"-27"-5,0 1,0-1,0 1,0 1,0 1,0 0,-2 1,0-1,-1 0,-1 1,-1 2,-3 1,1-3,1-2,-2 3,2-3,-5 7,5-7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624 1690,'4'28,"-3"-24,-1 1,0 2,0-2,0-1,0 0,-1 0,1 1,0-1,0 1,-1 0,1 1,0 0,-1-1,1 0,-1 2,0 4,1-7,0 8,0-7,0 0,0 1,0 0,0 0,1-2,-1 2,0-3,0 1,0 0,0-1,0 0,0 1,0 0,0-1,0 1,0-1,1 0,-1 0,0 0,2 0,1-2,1 0,0 0,0-2,-1 1,0 0,2 0,0-1,4-1,-4 0,0 1,-2 0,0 0,3 1,-3 0,1-1,4 0,-4 0,2 0,-3 1,1-3,1 3,0-2,-1 2,2-2,0 1,2-1,2 0,-7 1,5-3,-4 1,-1 2,-1-2,0 0,0 0,-2 0,1-1,-1 1,0-1,0 0,0 0,-1-2,1-1,0 1,-1 0,0-1,0-4,1 6,0-11,-1 8,1 2,-1-1,1 1,0 1,0-1,-1-20,0 12,1 6,-1-10,1 8,-1-3,1 8,0 1,0 0,0-1,0 1,0-1,0 2,0 0,0-1,-3 8,1-1,-4 1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634 1716,'21'-4,"-18"3,0 1,4-3,-3 3,2-2,-3 1,1 0,0 1,0 0,0-1,5 0,-5 1,-1-1,0 1,0 0,4 0,-3 0,-1 1,0-1,0 1,0-2,0 1,0 0,0-1,-8 0,-1 0,1 0,0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654 1775,'14'-9,"-11"7,0 0,2 0,0 1,-2 1,5 1,-3 1,-2 0,0 0,0 1,-2 1,0 2,-1-3,-1 3,0-2,1-1,-3 0,0 1,-1-1,1-1,-2 0,2 2,-3-1,3-1,-1 0,12-2,0 0,-1 0,2 1,-2 0,2 0,-2 0,-3-1,0-1,-1-1,-7-1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3263 784,'17'3,"-13"-3,1 0,-2 1,0-1,2 0,-2 0,0 0,3 0,-1 0,-2 1,1-2,-1 2,0-2,-7 0,0 1,0-2,1 1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3275 810,'2'0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3276 810,'-1'9,"4"-9,9 1,-7-1,-2 0,4 0,2 1,-6-1,2 1,-2-1,0 0,2 2,2-2,-2 2,0-1,-2-1,-16-17,10 10,10 5,-14 4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3370 714,'2'0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3371 714,'11'2,"-12"1,-1 0,-1 3,0-1,-1 0,4-2,-4 3,4-3,-3 2,2-1,-1 0,1-1,-1 0,5-1,5-1,1-1,-5 0,-1 0,4-1,-3 2,1-1,-2-1,0 2,-6-1,-4-1,3-1,2-2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3381 717,'-1'14,"0"-9,1-1,-1 0,0 1,1 1,0-1,-1 0,-1 10,2-10,-1 0,1 0,0 0,1-9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1811 1153,'18'101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1476 1707,'-2'65,"3"-61,2 5,-2-6,2 0,2-1,-2-2,5-2,-5 0,1 1,0-1,0 0,0 1,0-1,0-1,2 1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3426 750,'24'5,"-20"-5,0-1,-1 2,4-2,-9-4,2 2,-1-2,0 1,1 1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3472 713,'31'8,"-28"-7,0 0,0 1,-2 1,-2 0,-1 1,0-1,0 0,-2 3,2 1,1-4,-1 1,-3 8,4-9,0 0,4 0,1-1,3 0,-2-2,-2 0,-13 0,7 0,-1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3324 895,'44'-1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3322 928,'54'-14,"-54"11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3421 882,'21'-1,"-17"1,1 2,2-1,-3-1,-1 2,0-1,0 0,-6 3,-1-2,0 1,-4 1,3 0,3-1,-3 1,4-1,-1 0,-1 1,0 0,1-1,5-1,12 1,-3-2,-7 0,-1-1,0 0,5 0,-6-1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2555 570,'19'22,"-18"-15,2-2,-3-2,1 0,2 1,-3-1,2 1,-1-1,3 2,-3-2,1 1,0-1,-1 0,4 4,-3-4,0 0,1-3,-2-3,5-10,-1 3,-3 6,0-1,1 2,-1-1,1 1,-1 0,1-1,0 1,0-2,0 0,4-1,-3 3,-1-1,1 1,-1 0,0-1,0-2,0 1,3-21,-7 22,-2 1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2836 570,'28'37,"-26"-34,1 0,-1 1,-1-1,1 0,1-3,1-1,0-2,2-2,-3 2,0 0,9-12,0 3,-6 7,-1 0,1 0,-1 0,0 0,0 0,11-14,-13 15,-1 0,-2 1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1752 690,'53'-9,"-48"7,-2 1,0 0,5-1,-5 2,2 0,-1-1,-1 0,0 1,3-1,-3 1,0-1,8 0,-4-1,2 0,-6 1,0 0,5-1,-4 1,2-2,1-2,-2 1,2 0,-2 1,-2 2,3-2,-1 2,-2 0,1 0,6-3,-7 3,0-1,1 1,-1 0,0-1,1 1,3-3,2 3,0-2,-5 2,-1 1,3-2,0 0,4-1,-7 2,1 0,5-3,0 0,-5 2,0-1,6-4,-6 5,0 0,-1 0,1 1,0-1,10-1,-2-1,-8 4,3-2,-1 0,4 0,-6 1,0 0,5 0,-1-1,-1 1,2-2,-6 2,3-1,-2 2,0-1,0-1,0 1,0 0,3-2,-4 2,3-2,-3 2,2-2,0 2,10-3,-3 0,-5 3,-1-1,2 1,1-1,-5 1,-1 0,5 1,3-3,-7 2,-1 0,2-1,-2 2,1-1,5-1,-5 1,1 1,-1 0,1 0,0 0,-1 0,-1 0,0 0,0 0,0 1,0 0,5 0,-5-1,-19-1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1744 390,'-5'16,"4"-11,0 1,-1 9,1-8,0-2,-1 1,1 0,0-1,0 1,0-1,0 10,1-12,1 4,0-4,2-1,2-2,-1-2,14-21,-17 20,2-3,0 2,1-2,-3 3,0 12,0 7,-1-13,1 4,-1-4,5 5,-1-7,0-1,-2-3,0-1,-2-3,0 0,0 2,-1-18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1780 423,'29'17,"-26"-16,-7 5,-2 3,5-4,5 1,-1-4,2-1,-1-1,0-1,0 1,-1-1,-2 4,-5 5,-1 4,1-7,1-3,2-5,-1-1,2-1,0-1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1607 1695,'24'-11,"-24"14,-3 3,0-3,0 2,1-1,5-2,1-1,0-1,-1 1,0 0,0 2,-1 0,-2 0,0 1,0-1,0 1,-3 5,2-6,-1 0,-2-3,1-6,2 2,-3-7,3 6,0 1,0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1846 414,'-2'19,"1"-14,0-1,1-1,0 0,-1 0,0 0,0 1,1-1,0 0,-1 2,0 0,1 0,1-1,2-1,3-4,-3 0,1-1,0-1,0-1,-1 1,-1 0,-1 0,-3 0,-3 0,0 0,0 1,-3-1,5 2,-4-1,4 1,-3-2,3 3,9-1,10 0,-12 1,1-1,-1 1,0 0,-1 0,2 0,-2 2,0-1,0-1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1882 454,'19'-1,"-16"0,1 1,0-1,-1 1,2-2,-2 2,0-1,-6 4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1957 386,'-19'84,"22"-84,0-2,1-1,-1 1,0-1,0-1,1-3,-1 5,-3 6,0 2,0-3,1 1,0 0,0 0,0-1,1 0,-1 0,3-3,-5-5,-1-4,1 2,0 4,1-4,-1 3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1966 414,'13'4,"-9"-5,-1 1,0-1,0 1,0-1,0 1,0-1,-6 3,-1 1,1-1,3 1,0 0,3 4,-1-4,2 0,-1-3,1 1,-1-1,2 0,-1 1,-3 2,-5 3,0 0,1-2,0 0,0-1,-2 1,3-1,-1-3,3-4,1 0,0 1,1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2054 382,'-24'63,"23"-58,-1 2,1-4,0 3,2-2,0 0,0-1,2-2,0 0,1-2,3-3,-3 1,-1 0,-2 0,0-1,-4 0,0 1,-1 0,-1-1,1 0,0 0,1 1,1 0,-1-2,0 0,0 1,10 3,-2 1,-1-1,3-1,-4 2,0 0,3-1,-1 0,0 0,-9 1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1906 429,'17'11,"-14"-8,0-1,0 0,-2 1,-3 0,-1 3,-1 2,2-3,-1-6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2078 421,'39'18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2188 350,'-19'91,"17"-87,1 0,0-11,1 0,-1-2,-1 5,1 0,-1 1,-2 0,1 2,0 1,-2 0,2 1,1 2,2 0,0 0,0 0,2 9,0-8,1-1,0-2,2-1,3-1,-2-1,-3 1,5-4,-4 2,0 0,-1 1,1 0,-5 6,1-1,0 0,-1 0,1 0,0 1,0-1,2-6,-1-8,-1 7,-1-2,1 3,0 0,-2-6,2 3,6 8,-2-1,-1-1,0 0,0 0,1 0,0-2,0 0,-1 1,1-1,-9 6,2-2,-2 1,3 0,-2 2,3-1,1-1,1 0,-1 4,2-4,2-5,-1-1,3-5,-2 0,-4 5,2 9,-1-3,-1 9,0-7,0-2,-1 0,0 0,0 1,-1-1,-1 3,-1-1,1 1,-3 4,4-6,0 0,1-8,1 0,0 1,0-1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2247 416,'2'23,"-2"-19,-1-1,1 1,-1 0,1-1,-1 0,1 0,0-13,1-4,-1 6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2246 375,'23'26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1618 1693,'8'20,"-7"-16,1 8,-1-6,0-2,0 8,0-9,-1 0,0 0,1 3,-1-3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2308 347,'-27'84,"25"-78,0 2,1-3,0-1,4-2,0-2,1-3,1-3,-2-1,-3 4,0-1,0 0,0 1,0 0,-3-3,2 3,-16-11,14 13,-1 0,7 2,2 0,4-1,-5 0,1-1,-1 0,0 0,2 0,-7-2,-3 1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1931 357,'-1'63,"1"-50,-1-7,1-1,0-1,-1 3,1-2,-1-1,1-1,-1 0,1 0,0 0,0 0,0 1,0-1,0 1,0-1,0 0,0 1,0-1,4-1,7 0,-8-2,1 0,-1 1,0-1,6 1,-2-1,-1 1,-3-1,0 0,4 2,10 0,-13-2,6 0,-7 1,8-1,-4 2,-3-2,3 1,-3 0,4 0,-2 0,-3-6,-2-2,0 2,-1 2,1 0,-1-2,0 0,1 0,-1-1,2-10,-2 11,1-1,0-2,0-1,0 1,1-8,0 8,-1 0,1-10,-1 6,0 8,-1 1,1 0,0-2,-6 3,0 2,2 0,0 0,-1 0,1 0,-2 0,1 0,0 0,-1-1,1 1,-1-1,0 1,2-1,-2 1,-22-2,21 2,0 0,0 1,-6 1,7-2,-1 1,-5 2,5-3,1 1,-7 1,9-1,-6 3,4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2924 451,'-12'17,"10"-14,0 1,0 1,1-2,0 0,0 2,0 1,0-2,-1 2,1 2,1-2,-1 2,1-3,0 0,0-1,-1 0,1-1,0 0,0 5,0-4,1-1,3 7,1-2,0-2,1-1,-3-3,2 1,-2-2,0 1,1 1,3 2,-3-3,3 1,-3 0,1-1,-2-2,4 1,-4-1,11 1,-10-1,0 0,0-1,0 1,0-1,1-1,-2 1,3-1,0-1,2-2,-4-1,-2 3,-1-1,1 0,-1 0,3-5,-3 4,2-5,-1 6,-1 1,-2-5,1 2,0-4,0 6,0 0,0 1,-1 0,0 0,1-3,-1 1,1 0,0-2,-1 3,0-1,1 2,-2-1,1 0,-2 1,0-1,-2 0,0 1,0 0,1 1,1 1,-3-3,1 1,1 1,0 0,-2-1,-2 3,3 1,-3-1,5 1,-10 1,5 0,4-1,1 0,0 1,0-1,0 2,0-1,-1 2,1-1,-2 1,1 0,0-1,2 0,1 1,-1 1,1-2,-1 1,1 0,-1 1,0-1,1-1,0 0,0 1,1 1,0-2,0 3,0-1,0-2,0 1,0 0,0-1,0 4,0-4,0 2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3111 464,'16'-2,"-11"2,0 0,0-1,-1 1,0 0,4-1,-4 1,-1 0,1 0,0 0,0 0,-1 0,6 0,-5-1,2 1,-3 0,2 0,-2 1,-15 0,7-1,-4-1,6 1,-2-2,0-1,2 0,-2-1,2 1,1 0,-1 0,-1-2,1 7,2 3,0-1,-1 1,-1 4,0 0,1-3,0 1,0 0,0 0,0-1,0 0,1-1,-1 0,0 0,1 5,-1-1,1-2,0-3,1-1,1-11,0-5,0 3,1 3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3128 500,'7'36,"-7"-40,1 0,0 1,0-1,0 1,1-1,0 1,1 1,1 1,0 0,0 1,0-1,0 0,-1 1,1-1,0 2,0-1,1 2,0 1,-5 1,-1-1,-17 19,13-15,1-3,1-1,0-2,15-4,-8 3,-1-1,2 1,2-2,-2 1,-1 0,0 1,-1-1,-2-2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3249 442,'-18'14,"16"-11,-1 1,0 1,1-1,1 0,1 0,0 0,0-1,2 1,0 0,1-1,0-1,0-1,2 0,1 0,-2-1,-3 3,-5-1,-2-1,0 3,2-1,-1 0,0 1,3-1,-3 5,3-1,2-4,1 0,2 1,0-3,1 1,1-1,-2 1,0-1,2 0,-2 0,1 1,-6 1,-1-1,0 0,-2 3,2-4,0 2,-1 0,0 0,3-7,2 0,3-7,-2 7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3244 497,'39'-11,"-36"9,0 2,0-1,-6 0,-5-5,4 1,0 1,1 0,-2 0,6 8,-1 2,0-1,-1-1,1-1,-1 1,1-1,0 0,-1 2,-1-1,0 0,-2 2,2-2,-1-2,7-1,5 0,-4-2,-2 1,3-1,-3 1,-7 4,-4 3,5-4,1 0,0 1,0-1,0 0,0 2,0-2,4 0,2-3,-3 4,-2-1,1 1,-1-1,2 1,1-1,1-3,2-1,-2-1,0 0,0 0,-2-1,0 0,-1-1,0 1,-1-1,-1 0,2 1,-1 0,-2-1,0 3,0 2,-1 2,1 1,1-1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3324 452,'-12'13,"6"-7,-2 2,6-5,-1 0,0 0,18-12,-11 7,8-3,-9 4,0 0,0 0,2-1,2 0,-4 1,4 0,-4 1,1-1,0 0,-11 4,-3 1,2 1,0 4,5-6,-1 1,0 1,1-1,11-4,-4-1,-1-1,1 2,3-2,-1 0,-3 2,1-2,-6 6,-3 0,2-2,-1 1,0 3,1-1,1 1,0-3,-3 19,4-14,0-5,4-7,1-7,-2 8,0-2,-1 2,2 0,3-1,-3 3,2 0,-2 0,0 2,0-1,1 1,-3 2,0 0,-2 0,0 1,0 0,0 4,-1-5,0 0,-3 4,1-4,-2-1,2-1,-1 1,1-3,0 0,1 0,0 0,13-1,-4 1,0-1,15-6,-21 5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489 795,'-16'-14,"12"11,1 1,-1 1,1 0,0 2,0 0,-2 3,3-1,-1 0,0 1,2 1,1-1,-1 5,1-3,1 1,-1-4,1 2,2-2,1-4,0-1,0-1,-1-1,0 1,-1-1,1 0,-1 0,1 1,0 0,-1 0,1 1,0 0,0 1,-3 4,0 3,-1 3,1-2,-1 0,0-1,1 0,0-1,0 0,0 2,0-1,0-2,1 0,0 0,-1 0,1-1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555 820,'14'-2,"-11"3,0-2,0 1,0 0,0 3,-3 1,-1-1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1656 1694,'17'-7,"-14"7,0-1,0 2,0 2,-2 0,-1 0,1 1,-1 2,-2-3,1 0,1 0,-2 2,-1 1,0-2,-1 0,0-2,1-2,2-5,1 2,1-3,1 2,1 1,1-2,-1 2,-1 0,-3 0,-4 1,1 2,1 1,2 2,1 0,-1 4,1 2,0-3,1 2,-1-4,3 7,-2-7,1 0,0 4,-1-5,0 0,1 7,-1-7,1-6,0 0,3-8,-1 4,-1 1,-1 1,1 0,-1-1,1-10,-2 13,1-4,-1 3,0 0,-5 5,1 0,-1 2,1 0,0 2,0 3,1-5,2 1,0-1,2 1,3 0,-2-2,0 0,0-1,0 1,0 0,-1 1,1 0,1 1,-1 0,-1-1,0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621 749,'0'42,"1"-39,0 0,0 0,0 2,5 6,-3-8,0-2,0 1,0-1,0 0,0 0,0 0,-2 2,-3 2,-1-2,0-1,-1 0,-2-2,1-2,3-1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630 770,'28'-2,"-25"1,0 1,0-1,0 2,0-1,0-1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697 792,'34'-4,"-33"1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742 753,'27'9,"-24"-7,-1 1,-3 1,0-1,-1 0,-1 3,-1-3,1 0,-2 1,-1 2,4-2,1-1,-1 1,2 0,0-1,3-1,0-2,0 0,7 1,-6-2,6 1,-7 0,0 0,1 1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295 920,'-3'20,"2"-17,0 1,1 0,-1-1,1 4,-1-2,1-1,-1 4,-2 7,3-12,0 1,0 0,0 0,1-1,-1 1,1 0,1-1,0 0,1 0,0-3,0-2,1-2,-1 0,0 1,0 1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330 893,'-3'13,"3"-9,0-1,-1 1,0 0,0-1,-1 4,1-3,-1 0,1 0,0-1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344 962,'2'0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345 962,'3'0,"0"0,1 0,-1 0,1-1,1 1,1-1,-3 1,1 0,-1-1,0 1,-6 2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341 992,'2'0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342 992,'15'-2,"-11"1,0 1,4 0,-1 0,-2 0,-1 0,-1-1,0 1,0 0,0-1,-9-2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1743 1681,'-16'23,"13"-20,-1 2,2-1,1 1,4-7,5-4,-5 4,3-1,1-2,-4 4,1 0,-1 4,-4 1,0 1,0-2,0 0,0 2,-1 0,1-2,-3 2,2-2,-1 0,0-2,0 0,0-2,6-4,2-1,-3 3,1 1,0 0,-2 5,-2 2,5-4,-1-3,0 1,8-4,-8 7,-3 2,0-1,-3 7,0-3,1-4,-1 1,-1 1,3-2,0 0,-1 0,1 0,-1 1,-1 0,0-1,0-1,0-3,-1-6,2 2,0-4,2 5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360 931,'2'0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405 931,'-10'68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489 922,'2'0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490 922,'3'-1,"-2"4,-1 1,1-1,-1 2,0 0,-1 0,1 6,0-7,0 2,0-1,0 0,0 0,0 0,0-2,1 1,-1-1,0-7,-2-6,0 3,2 4,-4-4,2 3,0 1,-1 1,-1 0,1 1,-1 1,0 4,3-1,-1 0,2 2,-1-2,1 2,1 0,0 0,1-1,1-2,1-1,0-1,0 1,3-2,-4 0,0 1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379 932,'34'13,"-31"-12,0 1,2 0,-8 0,0 1,1 0,1 0,-4 9,4-8,-2 2,0 0,1-2,-1-1,-1 1,0 0,1 1,1-2,4 0,1-4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543 962,'19'0,"-16"0,1 0,-1-1,1 0,0 0,-1 1,0 0,-10-9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626 908,'-4'19,"4"-16,-1 1,0-1,1 0,-2 2,0 2,1 3,0-5,1 4,-1-2,1-4,0 1,2-1,1-2,0-1,1-1,3 0,-4 0,1 0,1 0,0 0,1-1,-3 1,-6-1,-2-3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655 887,'2'0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656 887,'6'-4,"-4"8,-3 2,0-2,1 0,-1-1,2 0,-2 0,1 1,0 1,0-1,0-1,-4-12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1163 822,'-8'34,"7"-29,1 0,-1-1,1 0,0 0,-1 0,1 0,0-1,0 0,0 0,0 1,0-1,1 0,-1 0,3-2,0-2,5-2,-3 0,-2 1,1 1,3-2,-4 3,2-2,-1 1,-1 0,0 1,0-1,-4-2,-2-1,1 0,-1 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1731 1739,'21'25,"-18"-24,-1-4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1202 770,'8'21,"-8"-17,0-1,0 1,-1 0,1-1,0 1,-1-1,0 1,1-1,-1 1,0 1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1157 931,'-15'8,"10"-7,-3 1,5 0,-4 1,2 1,2-2,0 1,-4 4,4-1,-1-1,1-1,0-1,0 0,-1 0,-1 1,2-3,-1 4,1-2,-2 2,3-2,3-6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1002 993,'2'24,"-1"-20,0 7,-1-8,0 0,0 0,1 6,-1-4,0-2,0 1,0 0,-1 0,1-1,-1-6,1 0,-2 0,-2-2,1 1,-1 2,1-1,0 2,0 0,0 1,-2-1,2 2,1 3,5 3,-2-4,7 9,-5-9,3 3,-3-6,0 0,0 0,0-3,3-1,-2 1,-1 3,-2 3,0 4,-1-3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1180 920,'19'68,"-18"-65,1 4,-1-1,0-3,0 0,-1 0,-4-11,2 5,0 0,1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1157 1051,'2'0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1158 1051,'3'0,"0"1,4-1,-1-1,2 1,-5 0,0 0,0 0,1 1,-1-1,1 0,1 0,1 0,-2-1,-1 1,0 0,-7 2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1218 927,'27'25,"-23"-21,7 8,-9-9,3 1,-3-1,2 1,0-1,-1-1,0-1,2 2,-2-1,0-1,1 0,-1 0,1 1,-1-1,1 2,-1-1,0-1,-1 2,3 1,-1 1,0 0,-1 0,0-1,-1-1,-5-5,-1-2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1387 975,'2'99,"1"-98,3-1,1-2,-4 1,1 0,-1-1,2 0,-2-1,0 2,-6-3,-2 0,2 0,-1 1,1 1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1430 922,'-2'16,"1"-11,0 0,1 3,-1-1,1-3,0 5,0-4,0 1,-1-3,-2-3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982 1111,'4'25,"-4"-19,0-2,-1 1,1-2,0 2,0-2,0 1,-1 1,0-2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1815 1665,'-5'13,"4"-9,0-1,-1 2,1-2,-1 1,1-1,0 0,0 1,-1-1,0 2,-2 6,2-6,0-1,0-1,-5 4,4-4,0-1,4-5,3-11,-2 7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990 1223,'-14'-14,"11"13,-1 1,1-1,-1 1,1 2,-1 3,1 0,2-1,1-1,0 5,1-5,0 3,0-1,2 0,0-5,1-3,3-4,-4 1,1 1,-1 2,3-1,-3 1,-4 7,0 1,0 1,1 0,-1-1,1 0,0 2,2 6,-1-3,2 6,-3-12,-4-3,2-5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335 1116,'14'6,"-3"-3,-8-2,1-1,-1 0,3 0,-1 1,-1-1,0 0,-1 1,-6 4,0 0,0-3,-1-2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341 1168,'24'-4,"-21"4,1 0,0 0,-1-1,0 1,2 0,-2 0,0 0,0 0,0 0,-5-4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371 1099,'17'5,"-12"-5,0 2,-1-1,0-1,-1 1,0-1,0 1,1 1,-3 1,-1 1,0 1,-1 0,0 0,-1 5,2-6,-3 6,1-4,1-3,0 4,0-1,0-1,0-2,1 0,0 0,0 0,-7-11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516 1140,'-10'-14,"9"11,-6-3,4 4,0 1,0 1,0 0,-1 0,1 0,-2 3,2-1,1 1,1 0,0 4,0-3,0 3,1-1,0-3,1 2,0-2,2 0,0-1,3-2,-2 0,-1-1,0 0,1-1,4-5,-2-1,-1-6,-1 2,-3 8,-3 19,0-1,1-7,0 19,1-18,0-1,0 1,0-1,0 0,0 0,1 9,-1-9,0-1,1-1,-1 0,0-1,0 2,-2-9,-1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556 1154,'13'-2,"-10"1,0 1,1 0,-1-1,1 2,0-2,0 1,-1 0,3 1,-4 2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623 1087,'1'17,"-1"-12,0-2,1 1,-1-1,0 3,0 0,0 5,-1-1,1-7,0 0,-1 3,1-3,10-1,-5-1,-1 0,3-2,-2 1,-2-1,1 1,-1-1,4-2,-3-2,-2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676 1015,'-3'43,"3"-38,0 0,0 1,0 0,0 0,0-2,0-1,-1 0,-2-3,0-2,-1-1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395 1307,'16'4,"-12"-4,4 1,-5-1,0 0,0 1,0-1,3 0,-3 0,0 0,0-1,0 0,1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408 1331,'25'-2,"-21"2,0-1,1 0,-1 1,0 1,-1-1,2 0,-4-4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1802 1695,'18'-2,"-15"2,0-1,0 1,0 1,-9 2,2-1,1-1,1 2,1 0,0 0,1 0,0 0,0 5,1-4,-1 6,0-6,0 2,0-3,0 1,-1 4,2-3,-1-2,0 3,0-2,0-1,1 0,-1 2,-1-9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440 1271,'14'11,"-11"-8,0-2,2 1,-2 0,3 0,0-1,-2 1,-1 0,-1 1,-2 0,1 4,-3-1,1-3,0 0,-1 1,1 0,-3 10,-1-3,2-5,1-2,0-1,0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564 1311,'-9'-19,"8"16,-2 0,-1-1,1 2,-1-1,-2 2,1 1,2 1,0 2,0 2,1 4,1-4,-1 5,2-7,0 14,3-9,0 2,1-3,-1-2,1-4,0-2,-1-1,-1-3,2-2,-3 3,2-2,0 1,0-1,-1 2,1 12,-3 6,1-8,-1 1,0-1,0 4,-1 6,1-11,0 1,0-1,-1 2,1-4,-1-9,1 3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595 1323,'17'0,"-14"-1,0 1,1-1,1 1,-2 0,1 0,1 0,1 0,-2 0,-1-1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1407 1102,'-12'15,"11"-11,-1 0,1 2,-1-1,0 3,1-4,-1-1,1 0,0 0,-4 11,3-10,1-1,1-6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1411 1097,'17'10,"-14"-7,0 0,0-1,1 3,1 1,6 7,-6-10,6 7,-5-6,-3-2,0 0,2 2,0 0,-3-1,2 0,-1-1,2 3,-2 0,-2-2,-7-1,3-3,-6-5,5 2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1302 1182,'0'24,"0"-20,0 0,0 3,-1 8,1-9,0 5,0-7,-1-1,0 2,1-2,-3-5,-1-3,-1-1,-1 2,3 1,0 2,0 1,-1 0,0 2,1 0,2 1,1 1,2 1,3 3,-1-4,0-1,0-1,-1-1,2 0,2-2,1-1,1-1,-6 1,4-3,-4 3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1414 1230,'15'4,"-11"-5,-1 2,0-1,0 0,0 1,1-1,-7-8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1416 1129,'0'18,"1"-14,1 0,0 0,1 2,-1 2,0-2,-2-1,1 0,-2-1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1518 1229,'-3'20,"3"-16,0 1,-1-1,1-1,0 0,1 0,0 0,5 2,-2-2,-1 0,1-1,-1-1,2 0,1 0,-2-2,-1 0,0 0,1-1,-1-2,0 0,-3 1,-3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1559 1161,'2'0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1873 1670,'-6'22,"3"-16,-2 2,4-4,-1 0,0 1,5-9,5-3,-3 2,-2 3,1 1,-1-1,0 1,3-1,-3 0,0 1,0 0,0 0,1-1,3 1,-3 5,-1 0,-2-1,0 2,0-2,-1 0,1 5,-1 7,0-11,-1-1,0 1,-2 2,1-1,0-1,-1-1,1 0,-3-2,-3-4,0-2,0-5,5 3,1 2,0-2,1 2,-1 1,1 10,1-1,0 0,0-2,1 0,-1 0,2-10,1-8,-1 10,0 1,1 1,0 2,2-1,-1 1,-1 1,-2 4,-3 3,1-3,-1-1,-1 1,-1 3,1-4,0 0,9-8,-1 1,-2 0,0 4,0-1,0 1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700 1243,'8'48,"-6"-34,-1-8,-1-1,1 5,0-6,-1 0,0 3,0-4,-1 6,0-5,0-9,-1-1,0 1,0 1,-1-1,-3-2,3 4,0 2,0 0,-1 1,1 1,0 1,0 4,2-1,1-1,-1 4,3 2,0-3,-1-4,0 0,2 1,1-1,0-1,1-2,-1 0,0-1,7-2,-8 2,0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743 1317,'38'2,"-35"-3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820 1258,'-1'17,"1"-12,0 1,0-1,0 1,0-1,0 1,0-1,0 0,1 4,1 1,-2-4,1 4,0-7,1 4,1-5,1-4,0 1,0-3,0 0,-1 1,-1-1,2 0,-1 1,-1-1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840 1207,'4'25,"-4"-19,1 0,-1-1,0 3,0-5,0 0,-2 2,2-2,-3-1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403 1476,'2'0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409 1513,'29'10,"-24"-9,-1 0,0-2,1 1,-1-3,-2-1,0 0,-2 1,0 0,0-4,-2 2,0 1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438 1451,'48'40,"-50"-33,0 1,1-3,-1-1,-1 9,2-8,0-2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547 1493,'-14'-7,"10"6,1-1,-2 1,2 0,0 3,-1 4,2 3,2 2,1-2,0-5,0 5,2-3,0-1,-1-2,2-2,-3-4,2 1,0-4,-2 3,3-2,-2 1,1 11,-3-3,1 4,0-4,0 0,-1 1,1 1,0 0,-2 1,1-2,1 0,-1-1,0-1,0 1,0-1,0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566 1516,'13'1,"-10"-1,3 1,2-2,-3 2,0 0,-1 0,-1 0,0 0,2 0,-2 0,0-1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673 1459,'-4'25,"8"-4,-3-16,0 1,1-1,-1-1,1 1,1-1,0-2,2 0,-1 0,-1-1,-2 2,-2 1,-3 2,0-2,1 0,2-1,-2 1,-1 3,1-3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01:31"/>
    </inkml:context>
    <inkml:brush xml:id="br0">
      <inkml:brushProperty name="width" value="0.05292" units="cm"/>
      <inkml:brushProperty name="height" value="0.05292" units="cm"/>
      <inkml:brushProperty name="color" value="#000000"/>
      <inkml:brushProperty name="ignorePressure" value="0"/>
    </inkml:brush>
  </inkml:definitions>
  <inkml:trace contextRef="#ctx0" brushRef="#br0">1935 1697,'22'18,"-19"-14,0 0,0 1,-2-2,1 0,1 2,-1-2,-1 0,-3 1,0 0,0-1,-1 0,0 1,-1-2,1-1,-1 0,1-1,-1-2,2-1,-1-1,3 0,3 0,5-2,-5 4,2-2,-4 0,3-2,-2 3,1-3,0 2,1 1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671 1487,'2'0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417 1485,'16'5,"-12"-5,0 0,0-1,1 2,-2-1,1-1,0 2,0-1,0 1,6-2,-7-1,-4-2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674 1475,'14'2,"-11"-2,1 0,-1-1,7 0,-7 1,4-1,-2 1,-1-1,2 0,-2 2,0-2,3 2,-3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1284 1306,'0'13,"1"-10,0 5,0-5,0 0,-1 0,1 0,0 1,0 2,0 2,1-4,0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1277 1394,'2'15,"-2"-11,0 2,0-3,-1 0,2 1,-1-1,3 0,0 0,0-1,2 0,0-1,-2 1,-1 1,1 0,-3 0,1 6,-3-3,0-2,1-1,-2 0,0 0,-1-2,1 0,-3-5,1-1,4 1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1273 1418,'2'0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759 1526,'38'3,"-35"-4,2 1,-2 0,2-2,-2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844 1442,'-3'14,"3"-9,-1 0,1-1,-1-1,1 0,-1 4,0-3,1 0,0 6,0 1,-1-4,1 1,0-1,0-3,1 0,0-1,0 0,0 0,3 3,0-2,0-1,1-1,0-2,-1-1,0-1,-1 0,0-1,1 0,0-1,-1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879 1409,'-1'21,"1"-18,0 2,1-2,0 1,-1 0,1 3,0-4,-2-6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3-17T12:14:04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1544 1171,'0'35,"0"-32,0 1,-1 0,1 0,-1-1,0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8.png"/><Relationship Id="rId8" Type="http://schemas.openxmlformats.org/officeDocument/2006/relationships/customXml" Target="../ink/ink362.xml"/><Relationship Id="rId7" Type="http://schemas.openxmlformats.org/officeDocument/2006/relationships/image" Target="../media/image347.png"/><Relationship Id="rId62" Type="http://schemas.openxmlformats.org/officeDocument/2006/relationships/slideLayout" Target="../slideLayouts/slideLayout2.xml"/><Relationship Id="rId61" Type="http://schemas.openxmlformats.org/officeDocument/2006/relationships/tags" Target="../tags/tag75.xml"/><Relationship Id="rId60" Type="http://schemas.openxmlformats.org/officeDocument/2006/relationships/image" Target="../media/image372.png"/><Relationship Id="rId6" Type="http://schemas.openxmlformats.org/officeDocument/2006/relationships/customXml" Target="../ink/ink361.xml"/><Relationship Id="rId59" Type="http://schemas.openxmlformats.org/officeDocument/2006/relationships/customXml" Target="../ink/ink388.xml"/><Relationship Id="rId58" Type="http://schemas.openxmlformats.org/officeDocument/2006/relationships/image" Target="../media/image371.png"/><Relationship Id="rId57" Type="http://schemas.openxmlformats.org/officeDocument/2006/relationships/customXml" Target="../ink/ink387.xml"/><Relationship Id="rId56" Type="http://schemas.openxmlformats.org/officeDocument/2006/relationships/image" Target="../media/image370.png"/><Relationship Id="rId55" Type="http://schemas.openxmlformats.org/officeDocument/2006/relationships/customXml" Target="../ink/ink386.xml"/><Relationship Id="rId54" Type="http://schemas.openxmlformats.org/officeDocument/2006/relationships/customXml" Target="../ink/ink385.xml"/><Relationship Id="rId53" Type="http://schemas.openxmlformats.org/officeDocument/2006/relationships/image" Target="../media/image369.png"/><Relationship Id="rId52" Type="http://schemas.openxmlformats.org/officeDocument/2006/relationships/customXml" Target="../ink/ink384.xml"/><Relationship Id="rId51" Type="http://schemas.openxmlformats.org/officeDocument/2006/relationships/image" Target="../media/image368.png"/><Relationship Id="rId50" Type="http://schemas.openxmlformats.org/officeDocument/2006/relationships/customXml" Target="../ink/ink383.xml"/><Relationship Id="rId5" Type="http://schemas.openxmlformats.org/officeDocument/2006/relationships/image" Target="../media/image346.png"/><Relationship Id="rId49" Type="http://schemas.openxmlformats.org/officeDocument/2006/relationships/image" Target="../media/image367.png"/><Relationship Id="rId48" Type="http://schemas.openxmlformats.org/officeDocument/2006/relationships/customXml" Target="../ink/ink382.xml"/><Relationship Id="rId47" Type="http://schemas.openxmlformats.org/officeDocument/2006/relationships/image" Target="../media/image366.png"/><Relationship Id="rId46" Type="http://schemas.openxmlformats.org/officeDocument/2006/relationships/customXml" Target="../ink/ink381.xml"/><Relationship Id="rId45" Type="http://schemas.openxmlformats.org/officeDocument/2006/relationships/image" Target="../media/image365.png"/><Relationship Id="rId44" Type="http://schemas.openxmlformats.org/officeDocument/2006/relationships/customXml" Target="../ink/ink380.xml"/><Relationship Id="rId43" Type="http://schemas.openxmlformats.org/officeDocument/2006/relationships/image" Target="../media/image364.png"/><Relationship Id="rId42" Type="http://schemas.openxmlformats.org/officeDocument/2006/relationships/customXml" Target="../ink/ink379.xml"/><Relationship Id="rId41" Type="http://schemas.openxmlformats.org/officeDocument/2006/relationships/image" Target="../media/image363.png"/><Relationship Id="rId40" Type="http://schemas.openxmlformats.org/officeDocument/2006/relationships/customXml" Target="../ink/ink378.xml"/><Relationship Id="rId4" Type="http://schemas.openxmlformats.org/officeDocument/2006/relationships/customXml" Target="../ink/ink360.xml"/><Relationship Id="rId39" Type="http://schemas.openxmlformats.org/officeDocument/2006/relationships/image" Target="../media/image362.png"/><Relationship Id="rId38" Type="http://schemas.openxmlformats.org/officeDocument/2006/relationships/customXml" Target="../ink/ink377.xml"/><Relationship Id="rId37" Type="http://schemas.openxmlformats.org/officeDocument/2006/relationships/image" Target="../media/image18.png"/><Relationship Id="rId36" Type="http://schemas.openxmlformats.org/officeDocument/2006/relationships/customXml" Target="../ink/ink376.xml"/><Relationship Id="rId35" Type="http://schemas.openxmlformats.org/officeDocument/2006/relationships/image" Target="../media/image361.png"/><Relationship Id="rId34" Type="http://schemas.openxmlformats.org/officeDocument/2006/relationships/customXml" Target="../ink/ink375.xml"/><Relationship Id="rId33" Type="http://schemas.openxmlformats.org/officeDocument/2006/relationships/image" Target="../media/image360.png"/><Relationship Id="rId32" Type="http://schemas.openxmlformats.org/officeDocument/2006/relationships/customXml" Target="../ink/ink374.xml"/><Relationship Id="rId31" Type="http://schemas.openxmlformats.org/officeDocument/2006/relationships/image" Target="../media/image359.png"/><Relationship Id="rId30" Type="http://schemas.openxmlformats.org/officeDocument/2006/relationships/customXml" Target="../ink/ink373.xml"/><Relationship Id="rId3" Type="http://schemas.openxmlformats.org/officeDocument/2006/relationships/image" Target="../media/image345.png"/><Relationship Id="rId29" Type="http://schemas.openxmlformats.org/officeDocument/2006/relationships/image" Target="../media/image358.png"/><Relationship Id="rId28" Type="http://schemas.openxmlformats.org/officeDocument/2006/relationships/customXml" Target="../ink/ink372.xml"/><Relationship Id="rId27" Type="http://schemas.openxmlformats.org/officeDocument/2006/relationships/image" Target="../media/image357.png"/><Relationship Id="rId26" Type="http://schemas.openxmlformats.org/officeDocument/2006/relationships/customXml" Target="../ink/ink371.xml"/><Relationship Id="rId25" Type="http://schemas.openxmlformats.org/officeDocument/2006/relationships/image" Target="../media/image356.png"/><Relationship Id="rId24" Type="http://schemas.openxmlformats.org/officeDocument/2006/relationships/customXml" Target="../ink/ink370.xml"/><Relationship Id="rId23" Type="http://schemas.openxmlformats.org/officeDocument/2006/relationships/image" Target="../media/image355.png"/><Relationship Id="rId22" Type="http://schemas.openxmlformats.org/officeDocument/2006/relationships/customXml" Target="../ink/ink369.xml"/><Relationship Id="rId21" Type="http://schemas.openxmlformats.org/officeDocument/2006/relationships/image" Target="../media/image354.png"/><Relationship Id="rId20" Type="http://schemas.openxmlformats.org/officeDocument/2006/relationships/customXml" Target="../ink/ink368.xml"/><Relationship Id="rId2" Type="http://schemas.openxmlformats.org/officeDocument/2006/relationships/customXml" Target="../ink/ink359.xml"/><Relationship Id="rId19" Type="http://schemas.openxmlformats.org/officeDocument/2006/relationships/image" Target="../media/image353.png"/><Relationship Id="rId18" Type="http://schemas.openxmlformats.org/officeDocument/2006/relationships/customXml" Target="../ink/ink367.xml"/><Relationship Id="rId17" Type="http://schemas.openxmlformats.org/officeDocument/2006/relationships/image" Target="../media/image352.png"/><Relationship Id="rId16" Type="http://schemas.openxmlformats.org/officeDocument/2006/relationships/customXml" Target="../ink/ink366.xml"/><Relationship Id="rId15" Type="http://schemas.openxmlformats.org/officeDocument/2006/relationships/image" Target="../media/image351.png"/><Relationship Id="rId14" Type="http://schemas.openxmlformats.org/officeDocument/2006/relationships/customXml" Target="../ink/ink365.xml"/><Relationship Id="rId13" Type="http://schemas.openxmlformats.org/officeDocument/2006/relationships/image" Target="../media/image350.png"/><Relationship Id="rId12" Type="http://schemas.openxmlformats.org/officeDocument/2006/relationships/customXml" Target="../ink/ink364.xml"/><Relationship Id="rId11" Type="http://schemas.openxmlformats.org/officeDocument/2006/relationships/image" Target="../media/image349.png"/><Relationship Id="rId10" Type="http://schemas.openxmlformats.org/officeDocument/2006/relationships/customXml" Target="../ink/ink363.xml"/><Relationship Id="rId1" Type="http://schemas.openxmlformats.org/officeDocument/2006/relationships/image" Target="../media/image344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customXml" Target="../ink/ink392.xml"/><Relationship Id="rId8" Type="http://schemas.openxmlformats.org/officeDocument/2006/relationships/image" Target="../media/image377.png"/><Relationship Id="rId7" Type="http://schemas.openxmlformats.org/officeDocument/2006/relationships/customXml" Target="../ink/ink391.xml"/><Relationship Id="rId6" Type="http://schemas.openxmlformats.org/officeDocument/2006/relationships/image" Target="../media/image376.png"/><Relationship Id="rId58" Type="http://schemas.openxmlformats.org/officeDocument/2006/relationships/slideLayout" Target="../slideLayouts/slideLayout2.xml"/><Relationship Id="rId57" Type="http://schemas.openxmlformats.org/officeDocument/2006/relationships/tags" Target="../tags/tag76.xml"/><Relationship Id="rId56" Type="http://schemas.openxmlformats.org/officeDocument/2006/relationships/image" Target="../media/image401.png"/><Relationship Id="rId55" Type="http://schemas.openxmlformats.org/officeDocument/2006/relationships/customXml" Target="../ink/ink415.xml"/><Relationship Id="rId54" Type="http://schemas.openxmlformats.org/officeDocument/2006/relationships/image" Target="../media/image400.png"/><Relationship Id="rId53" Type="http://schemas.openxmlformats.org/officeDocument/2006/relationships/customXml" Target="../ink/ink414.xml"/><Relationship Id="rId52" Type="http://schemas.openxmlformats.org/officeDocument/2006/relationships/image" Target="../media/image399.png"/><Relationship Id="rId51" Type="http://schemas.openxmlformats.org/officeDocument/2006/relationships/customXml" Target="../ink/ink413.xml"/><Relationship Id="rId50" Type="http://schemas.openxmlformats.org/officeDocument/2006/relationships/image" Target="../media/image398.png"/><Relationship Id="rId5" Type="http://schemas.openxmlformats.org/officeDocument/2006/relationships/customXml" Target="../ink/ink390.xml"/><Relationship Id="rId49" Type="http://schemas.openxmlformats.org/officeDocument/2006/relationships/customXml" Target="../ink/ink412.xml"/><Relationship Id="rId48" Type="http://schemas.openxmlformats.org/officeDocument/2006/relationships/image" Target="../media/image397.png"/><Relationship Id="rId47" Type="http://schemas.openxmlformats.org/officeDocument/2006/relationships/customXml" Target="../ink/ink411.xml"/><Relationship Id="rId46" Type="http://schemas.openxmlformats.org/officeDocument/2006/relationships/image" Target="../media/image396.png"/><Relationship Id="rId45" Type="http://schemas.openxmlformats.org/officeDocument/2006/relationships/customXml" Target="../ink/ink410.xml"/><Relationship Id="rId44" Type="http://schemas.openxmlformats.org/officeDocument/2006/relationships/image" Target="../media/image395.png"/><Relationship Id="rId43" Type="http://schemas.openxmlformats.org/officeDocument/2006/relationships/customXml" Target="../ink/ink409.xml"/><Relationship Id="rId42" Type="http://schemas.openxmlformats.org/officeDocument/2006/relationships/image" Target="../media/image394.png"/><Relationship Id="rId41" Type="http://schemas.openxmlformats.org/officeDocument/2006/relationships/customXml" Target="../ink/ink408.xml"/><Relationship Id="rId40" Type="http://schemas.openxmlformats.org/officeDocument/2006/relationships/image" Target="../media/image393.png"/><Relationship Id="rId4" Type="http://schemas.openxmlformats.org/officeDocument/2006/relationships/image" Target="../media/image375.png"/><Relationship Id="rId39" Type="http://schemas.openxmlformats.org/officeDocument/2006/relationships/customXml" Target="../ink/ink407.xml"/><Relationship Id="rId38" Type="http://schemas.openxmlformats.org/officeDocument/2006/relationships/image" Target="../media/image392.png"/><Relationship Id="rId37" Type="http://schemas.openxmlformats.org/officeDocument/2006/relationships/customXml" Target="../ink/ink406.xml"/><Relationship Id="rId36" Type="http://schemas.openxmlformats.org/officeDocument/2006/relationships/image" Target="../media/image391.png"/><Relationship Id="rId35" Type="http://schemas.openxmlformats.org/officeDocument/2006/relationships/customXml" Target="../ink/ink405.xml"/><Relationship Id="rId34" Type="http://schemas.openxmlformats.org/officeDocument/2006/relationships/image" Target="../media/image390.png"/><Relationship Id="rId33" Type="http://schemas.openxmlformats.org/officeDocument/2006/relationships/customXml" Target="../ink/ink404.xml"/><Relationship Id="rId32" Type="http://schemas.openxmlformats.org/officeDocument/2006/relationships/image" Target="../media/image389.png"/><Relationship Id="rId31" Type="http://schemas.openxmlformats.org/officeDocument/2006/relationships/customXml" Target="../ink/ink403.xml"/><Relationship Id="rId30" Type="http://schemas.openxmlformats.org/officeDocument/2006/relationships/image" Target="../media/image388.png"/><Relationship Id="rId3" Type="http://schemas.openxmlformats.org/officeDocument/2006/relationships/customXml" Target="../ink/ink389.xml"/><Relationship Id="rId29" Type="http://schemas.openxmlformats.org/officeDocument/2006/relationships/customXml" Target="../ink/ink402.xml"/><Relationship Id="rId28" Type="http://schemas.openxmlformats.org/officeDocument/2006/relationships/image" Target="../media/image387.png"/><Relationship Id="rId27" Type="http://schemas.openxmlformats.org/officeDocument/2006/relationships/customXml" Target="../ink/ink401.xml"/><Relationship Id="rId26" Type="http://schemas.openxmlformats.org/officeDocument/2006/relationships/image" Target="../media/image386.png"/><Relationship Id="rId25" Type="http://schemas.openxmlformats.org/officeDocument/2006/relationships/customXml" Target="../ink/ink400.xml"/><Relationship Id="rId24" Type="http://schemas.openxmlformats.org/officeDocument/2006/relationships/image" Target="../media/image385.png"/><Relationship Id="rId23" Type="http://schemas.openxmlformats.org/officeDocument/2006/relationships/customXml" Target="../ink/ink399.xml"/><Relationship Id="rId22" Type="http://schemas.openxmlformats.org/officeDocument/2006/relationships/image" Target="../media/image384.png"/><Relationship Id="rId21" Type="http://schemas.openxmlformats.org/officeDocument/2006/relationships/customXml" Target="../ink/ink398.xml"/><Relationship Id="rId20" Type="http://schemas.openxmlformats.org/officeDocument/2006/relationships/image" Target="../media/image383.png"/><Relationship Id="rId2" Type="http://schemas.openxmlformats.org/officeDocument/2006/relationships/image" Target="../media/image374.png"/><Relationship Id="rId19" Type="http://schemas.openxmlformats.org/officeDocument/2006/relationships/customXml" Target="../ink/ink397.xml"/><Relationship Id="rId18" Type="http://schemas.openxmlformats.org/officeDocument/2006/relationships/image" Target="../media/image382.png"/><Relationship Id="rId17" Type="http://schemas.openxmlformats.org/officeDocument/2006/relationships/customXml" Target="../ink/ink396.xml"/><Relationship Id="rId16" Type="http://schemas.openxmlformats.org/officeDocument/2006/relationships/image" Target="../media/image381.png"/><Relationship Id="rId15" Type="http://schemas.openxmlformats.org/officeDocument/2006/relationships/customXml" Target="../ink/ink395.xml"/><Relationship Id="rId14" Type="http://schemas.openxmlformats.org/officeDocument/2006/relationships/image" Target="../media/image380.png"/><Relationship Id="rId13" Type="http://schemas.openxmlformats.org/officeDocument/2006/relationships/customXml" Target="../ink/ink394.xml"/><Relationship Id="rId12" Type="http://schemas.openxmlformats.org/officeDocument/2006/relationships/image" Target="../media/image379.png"/><Relationship Id="rId11" Type="http://schemas.openxmlformats.org/officeDocument/2006/relationships/customXml" Target="../ink/ink393.xml"/><Relationship Id="rId10" Type="http://schemas.openxmlformats.org/officeDocument/2006/relationships/image" Target="../media/image378.png"/><Relationship Id="rId1" Type="http://schemas.openxmlformats.org/officeDocument/2006/relationships/image" Target="../media/image373.png"/></Relationships>
</file>

<file path=ppt/slides/_rels/slide12.xml.rels><?xml version="1.0" encoding="UTF-8" standalone="yes"?>
<Relationships xmlns="http://schemas.openxmlformats.org/package/2006/relationships"><Relationship Id="rId99" Type="http://schemas.openxmlformats.org/officeDocument/2006/relationships/customXml" Target="../ink/ink465.xml"/><Relationship Id="rId98" Type="http://schemas.openxmlformats.org/officeDocument/2006/relationships/image" Target="../media/image449.png"/><Relationship Id="rId97" Type="http://schemas.openxmlformats.org/officeDocument/2006/relationships/customXml" Target="../ink/ink464.xml"/><Relationship Id="rId96" Type="http://schemas.openxmlformats.org/officeDocument/2006/relationships/image" Target="../media/image448.png"/><Relationship Id="rId95" Type="http://schemas.openxmlformats.org/officeDocument/2006/relationships/customXml" Target="../ink/ink463.xml"/><Relationship Id="rId94" Type="http://schemas.openxmlformats.org/officeDocument/2006/relationships/image" Target="../media/image447.png"/><Relationship Id="rId93" Type="http://schemas.openxmlformats.org/officeDocument/2006/relationships/customXml" Target="../ink/ink462.xml"/><Relationship Id="rId92" Type="http://schemas.openxmlformats.org/officeDocument/2006/relationships/image" Target="../media/image446.png"/><Relationship Id="rId91" Type="http://schemas.openxmlformats.org/officeDocument/2006/relationships/customXml" Target="../ink/ink461.xml"/><Relationship Id="rId90" Type="http://schemas.openxmlformats.org/officeDocument/2006/relationships/image" Target="../media/image445.png"/><Relationship Id="rId9" Type="http://schemas.openxmlformats.org/officeDocument/2006/relationships/image" Target="../media/image405.png"/><Relationship Id="rId89" Type="http://schemas.openxmlformats.org/officeDocument/2006/relationships/customXml" Target="../ink/ink460.xml"/><Relationship Id="rId88" Type="http://schemas.openxmlformats.org/officeDocument/2006/relationships/image" Target="../media/image444.png"/><Relationship Id="rId87" Type="http://schemas.openxmlformats.org/officeDocument/2006/relationships/customXml" Target="../ink/ink459.xml"/><Relationship Id="rId86" Type="http://schemas.openxmlformats.org/officeDocument/2006/relationships/image" Target="../media/image443.png"/><Relationship Id="rId85" Type="http://schemas.openxmlformats.org/officeDocument/2006/relationships/customXml" Target="../ink/ink458.xml"/><Relationship Id="rId84" Type="http://schemas.openxmlformats.org/officeDocument/2006/relationships/image" Target="../media/image442.png"/><Relationship Id="rId83" Type="http://schemas.openxmlformats.org/officeDocument/2006/relationships/customXml" Target="../ink/ink457.xml"/><Relationship Id="rId82" Type="http://schemas.openxmlformats.org/officeDocument/2006/relationships/image" Target="../media/image441.png"/><Relationship Id="rId81" Type="http://schemas.openxmlformats.org/officeDocument/2006/relationships/customXml" Target="../ink/ink456.xml"/><Relationship Id="rId80" Type="http://schemas.openxmlformats.org/officeDocument/2006/relationships/image" Target="../media/image440.png"/><Relationship Id="rId8" Type="http://schemas.openxmlformats.org/officeDocument/2006/relationships/customXml" Target="../ink/ink419.xml"/><Relationship Id="rId79" Type="http://schemas.openxmlformats.org/officeDocument/2006/relationships/customXml" Target="../ink/ink455.xml"/><Relationship Id="rId78" Type="http://schemas.openxmlformats.org/officeDocument/2006/relationships/image" Target="../media/image439.png"/><Relationship Id="rId77" Type="http://schemas.openxmlformats.org/officeDocument/2006/relationships/customXml" Target="../ink/ink454.xml"/><Relationship Id="rId76" Type="http://schemas.openxmlformats.org/officeDocument/2006/relationships/image" Target="../media/image438.png"/><Relationship Id="rId75" Type="http://schemas.openxmlformats.org/officeDocument/2006/relationships/customXml" Target="../ink/ink453.xml"/><Relationship Id="rId74" Type="http://schemas.openxmlformats.org/officeDocument/2006/relationships/image" Target="../media/image437.png"/><Relationship Id="rId73" Type="http://schemas.openxmlformats.org/officeDocument/2006/relationships/customXml" Target="../ink/ink452.xml"/><Relationship Id="rId72" Type="http://schemas.openxmlformats.org/officeDocument/2006/relationships/image" Target="../media/image436.png"/><Relationship Id="rId71" Type="http://schemas.openxmlformats.org/officeDocument/2006/relationships/customXml" Target="../ink/ink451.xml"/><Relationship Id="rId70" Type="http://schemas.openxmlformats.org/officeDocument/2006/relationships/image" Target="../media/image435.png"/><Relationship Id="rId7" Type="http://schemas.openxmlformats.org/officeDocument/2006/relationships/image" Target="../media/image18.png"/><Relationship Id="rId69" Type="http://schemas.openxmlformats.org/officeDocument/2006/relationships/customXml" Target="../ink/ink450.xml"/><Relationship Id="rId68" Type="http://schemas.openxmlformats.org/officeDocument/2006/relationships/image" Target="../media/image434.png"/><Relationship Id="rId67" Type="http://schemas.openxmlformats.org/officeDocument/2006/relationships/customXml" Target="../ink/ink449.xml"/><Relationship Id="rId66" Type="http://schemas.openxmlformats.org/officeDocument/2006/relationships/image" Target="../media/image433.png"/><Relationship Id="rId65" Type="http://schemas.openxmlformats.org/officeDocument/2006/relationships/customXml" Target="../ink/ink448.xml"/><Relationship Id="rId64" Type="http://schemas.openxmlformats.org/officeDocument/2006/relationships/image" Target="../media/image432.png"/><Relationship Id="rId63" Type="http://schemas.openxmlformats.org/officeDocument/2006/relationships/customXml" Target="../ink/ink447.xml"/><Relationship Id="rId62" Type="http://schemas.openxmlformats.org/officeDocument/2006/relationships/image" Target="../media/image431.png"/><Relationship Id="rId61" Type="http://schemas.openxmlformats.org/officeDocument/2006/relationships/customXml" Target="../ink/ink446.xml"/><Relationship Id="rId60" Type="http://schemas.openxmlformats.org/officeDocument/2006/relationships/image" Target="../media/image430.png"/><Relationship Id="rId6" Type="http://schemas.openxmlformats.org/officeDocument/2006/relationships/customXml" Target="../ink/ink418.xml"/><Relationship Id="rId59" Type="http://schemas.openxmlformats.org/officeDocument/2006/relationships/customXml" Target="../ink/ink445.xml"/><Relationship Id="rId58" Type="http://schemas.openxmlformats.org/officeDocument/2006/relationships/image" Target="../media/image429.png"/><Relationship Id="rId57" Type="http://schemas.openxmlformats.org/officeDocument/2006/relationships/customXml" Target="../ink/ink444.xml"/><Relationship Id="rId56" Type="http://schemas.openxmlformats.org/officeDocument/2006/relationships/image" Target="../media/image428.png"/><Relationship Id="rId55" Type="http://schemas.openxmlformats.org/officeDocument/2006/relationships/customXml" Target="../ink/ink443.xml"/><Relationship Id="rId54" Type="http://schemas.openxmlformats.org/officeDocument/2006/relationships/image" Target="../media/image427.png"/><Relationship Id="rId53" Type="http://schemas.openxmlformats.org/officeDocument/2006/relationships/customXml" Target="../ink/ink442.xml"/><Relationship Id="rId52" Type="http://schemas.openxmlformats.org/officeDocument/2006/relationships/image" Target="../media/image426.png"/><Relationship Id="rId51" Type="http://schemas.openxmlformats.org/officeDocument/2006/relationships/customXml" Target="../ink/ink441.xml"/><Relationship Id="rId50" Type="http://schemas.openxmlformats.org/officeDocument/2006/relationships/image" Target="../media/image425.png"/><Relationship Id="rId5" Type="http://schemas.openxmlformats.org/officeDocument/2006/relationships/image" Target="../media/image404.png"/><Relationship Id="rId49" Type="http://schemas.openxmlformats.org/officeDocument/2006/relationships/customXml" Target="../ink/ink440.xml"/><Relationship Id="rId48" Type="http://schemas.openxmlformats.org/officeDocument/2006/relationships/image" Target="../media/image424.png"/><Relationship Id="rId47" Type="http://schemas.openxmlformats.org/officeDocument/2006/relationships/customXml" Target="../ink/ink439.xml"/><Relationship Id="rId46" Type="http://schemas.openxmlformats.org/officeDocument/2006/relationships/image" Target="../media/image423.png"/><Relationship Id="rId45" Type="http://schemas.openxmlformats.org/officeDocument/2006/relationships/customXml" Target="../ink/ink438.xml"/><Relationship Id="rId44" Type="http://schemas.openxmlformats.org/officeDocument/2006/relationships/image" Target="../media/image422.png"/><Relationship Id="rId431" Type="http://schemas.openxmlformats.org/officeDocument/2006/relationships/slideLayout" Target="../slideLayouts/slideLayout2.xml"/><Relationship Id="rId430" Type="http://schemas.openxmlformats.org/officeDocument/2006/relationships/tags" Target="../tags/tag77.xml"/><Relationship Id="rId43" Type="http://schemas.openxmlformats.org/officeDocument/2006/relationships/customXml" Target="../ink/ink437.xml"/><Relationship Id="rId429" Type="http://schemas.openxmlformats.org/officeDocument/2006/relationships/image" Target="../media/image612.png"/><Relationship Id="rId428" Type="http://schemas.openxmlformats.org/officeDocument/2006/relationships/customXml" Target="../ink/ink632.xml"/><Relationship Id="rId427" Type="http://schemas.openxmlformats.org/officeDocument/2006/relationships/image" Target="../media/image611.png"/><Relationship Id="rId426" Type="http://schemas.openxmlformats.org/officeDocument/2006/relationships/customXml" Target="../ink/ink631.xml"/><Relationship Id="rId425" Type="http://schemas.openxmlformats.org/officeDocument/2006/relationships/image" Target="../media/image610.png"/><Relationship Id="rId424" Type="http://schemas.openxmlformats.org/officeDocument/2006/relationships/customXml" Target="../ink/ink630.xml"/><Relationship Id="rId423" Type="http://schemas.openxmlformats.org/officeDocument/2006/relationships/image" Target="../media/image609.png"/><Relationship Id="rId422" Type="http://schemas.openxmlformats.org/officeDocument/2006/relationships/customXml" Target="../ink/ink629.xml"/><Relationship Id="rId421" Type="http://schemas.openxmlformats.org/officeDocument/2006/relationships/image" Target="../media/image608.png"/><Relationship Id="rId420" Type="http://schemas.openxmlformats.org/officeDocument/2006/relationships/customXml" Target="../ink/ink628.xml"/><Relationship Id="rId42" Type="http://schemas.openxmlformats.org/officeDocument/2006/relationships/image" Target="../media/image421.png"/><Relationship Id="rId419" Type="http://schemas.openxmlformats.org/officeDocument/2006/relationships/image" Target="../media/image607.png"/><Relationship Id="rId418" Type="http://schemas.openxmlformats.org/officeDocument/2006/relationships/customXml" Target="../ink/ink627.xml"/><Relationship Id="rId417" Type="http://schemas.openxmlformats.org/officeDocument/2006/relationships/image" Target="../media/image606.png"/><Relationship Id="rId416" Type="http://schemas.openxmlformats.org/officeDocument/2006/relationships/customXml" Target="../ink/ink626.xml"/><Relationship Id="rId415" Type="http://schemas.openxmlformats.org/officeDocument/2006/relationships/image" Target="../media/image605.png"/><Relationship Id="rId414" Type="http://schemas.openxmlformats.org/officeDocument/2006/relationships/customXml" Target="../ink/ink625.xml"/><Relationship Id="rId413" Type="http://schemas.openxmlformats.org/officeDocument/2006/relationships/image" Target="../media/image604.png"/><Relationship Id="rId412" Type="http://schemas.openxmlformats.org/officeDocument/2006/relationships/customXml" Target="../ink/ink624.xml"/><Relationship Id="rId411" Type="http://schemas.openxmlformats.org/officeDocument/2006/relationships/image" Target="../media/image603.png"/><Relationship Id="rId410" Type="http://schemas.openxmlformats.org/officeDocument/2006/relationships/customXml" Target="../ink/ink623.xml"/><Relationship Id="rId41" Type="http://schemas.openxmlformats.org/officeDocument/2006/relationships/customXml" Target="../ink/ink436.xml"/><Relationship Id="rId409" Type="http://schemas.openxmlformats.org/officeDocument/2006/relationships/image" Target="../media/image602.png"/><Relationship Id="rId408" Type="http://schemas.openxmlformats.org/officeDocument/2006/relationships/customXml" Target="../ink/ink622.xml"/><Relationship Id="rId407" Type="http://schemas.openxmlformats.org/officeDocument/2006/relationships/image" Target="../media/image601.png"/><Relationship Id="rId406" Type="http://schemas.openxmlformats.org/officeDocument/2006/relationships/customXml" Target="../ink/ink621.xml"/><Relationship Id="rId405" Type="http://schemas.openxmlformats.org/officeDocument/2006/relationships/image" Target="../media/image600.png"/><Relationship Id="rId404" Type="http://schemas.openxmlformats.org/officeDocument/2006/relationships/customXml" Target="../ink/ink620.xml"/><Relationship Id="rId403" Type="http://schemas.openxmlformats.org/officeDocument/2006/relationships/image" Target="../media/image599.png"/><Relationship Id="rId402" Type="http://schemas.openxmlformats.org/officeDocument/2006/relationships/customXml" Target="../ink/ink619.xml"/><Relationship Id="rId401" Type="http://schemas.openxmlformats.org/officeDocument/2006/relationships/image" Target="../media/image598.png"/><Relationship Id="rId400" Type="http://schemas.openxmlformats.org/officeDocument/2006/relationships/customXml" Target="../ink/ink618.xml"/><Relationship Id="rId40" Type="http://schemas.openxmlformats.org/officeDocument/2006/relationships/image" Target="../media/image420.png"/><Relationship Id="rId4" Type="http://schemas.openxmlformats.org/officeDocument/2006/relationships/customXml" Target="../ink/ink417.xml"/><Relationship Id="rId399" Type="http://schemas.openxmlformats.org/officeDocument/2006/relationships/image" Target="../media/image597.png"/><Relationship Id="rId398" Type="http://schemas.openxmlformats.org/officeDocument/2006/relationships/customXml" Target="../ink/ink617.xml"/><Relationship Id="rId397" Type="http://schemas.openxmlformats.org/officeDocument/2006/relationships/image" Target="../media/image596.png"/><Relationship Id="rId396" Type="http://schemas.openxmlformats.org/officeDocument/2006/relationships/customXml" Target="../ink/ink616.xml"/><Relationship Id="rId395" Type="http://schemas.openxmlformats.org/officeDocument/2006/relationships/image" Target="../media/image595.png"/><Relationship Id="rId394" Type="http://schemas.openxmlformats.org/officeDocument/2006/relationships/customXml" Target="../ink/ink615.xml"/><Relationship Id="rId393" Type="http://schemas.openxmlformats.org/officeDocument/2006/relationships/image" Target="../media/image594.png"/><Relationship Id="rId392" Type="http://schemas.openxmlformats.org/officeDocument/2006/relationships/customXml" Target="../ink/ink614.xml"/><Relationship Id="rId391" Type="http://schemas.openxmlformats.org/officeDocument/2006/relationships/image" Target="../media/image593.png"/><Relationship Id="rId390" Type="http://schemas.openxmlformats.org/officeDocument/2006/relationships/customXml" Target="../ink/ink613.xml"/><Relationship Id="rId39" Type="http://schemas.openxmlformats.org/officeDocument/2006/relationships/customXml" Target="../ink/ink435.xml"/><Relationship Id="rId389" Type="http://schemas.openxmlformats.org/officeDocument/2006/relationships/image" Target="../media/image592.png"/><Relationship Id="rId388" Type="http://schemas.openxmlformats.org/officeDocument/2006/relationships/customXml" Target="../ink/ink612.xml"/><Relationship Id="rId387" Type="http://schemas.openxmlformats.org/officeDocument/2006/relationships/image" Target="../media/image591.png"/><Relationship Id="rId386" Type="http://schemas.openxmlformats.org/officeDocument/2006/relationships/customXml" Target="../ink/ink611.xml"/><Relationship Id="rId385" Type="http://schemas.openxmlformats.org/officeDocument/2006/relationships/image" Target="../media/image590.png"/><Relationship Id="rId384" Type="http://schemas.openxmlformats.org/officeDocument/2006/relationships/customXml" Target="../ink/ink610.xml"/><Relationship Id="rId383" Type="http://schemas.openxmlformats.org/officeDocument/2006/relationships/image" Target="../media/image589.png"/><Relationship Id="rId382" Type="http://schemas.openxmlformats.org/officeDocument/2006/relationships/customXml" Target="../ink/ink609.xml"/><Relationship Id="rId381" Type="http://schemas.openxmlformats.org/officeDocument/2006/relationships/image" Target="../media/image588.png"/><Relationship Id="rId380" Type="http://schemas.openxmlformats.org/officeDocument/2006/relationships/customXml" Target="../ink/ink608.xml"/><Relationship Id="rId38" Type="http://schemas.openxmlformats.org/officeDocument/2006/relationships/image" Target="../media/image419.png"/><Relationship Id="rId379" Type="http://schemas.openxmlformats.org/officeDocument/2006/relationships/image" Target="../media/image587.png"/><Relationship Id="rId378" Type="http://schemas.openxmlformats.org/officeDocument/2006/relationships/customXml" Target="../ink/ink607.xml"/><Relationship Id="rId377" Type="http://schemas.openxmlformats.org/officeDocument/2006/relationships/image" Target="../media/image586.png"/><Relationship Id="rId376" Type="http://schemas.openxmlformats.org/officeDocument/2006/relationships/customXml" Target="../ink/ink606.xml"/><Relationship Id="rId375" Type="http://schemas.openxmlformats.org/officeDocument/2006/relationships/image" Target="../media/image585.png"/><Relationship Id="rId374" Type="http://schemas.openxmlformats.org/officeDocument/2006/relationships/customXml" Target="../ink/ink605.xml"/><Relationship Id="rId373" Type="http://schemas.openxmlformats.org/officeDocument/2006/relationships/image" Target="../media/image584.png"/><Relationship Id="rId372" Type="http://schemas.openxmlformats.org/officeDocument/2006/relationships/customXml" Target="../ink/ink604.xml"/><Relationship Id="rId371" Type="http://schemas.openxmlformats.org/officeDocument/2006/relationships/image" Target="../media/image583.png"/><Relationship Id="rId370" Type="http://schemas.openxmlformats.org/officeDocument/2006/relationships/customXml" Target="../ink/ink603.xml"/><Relationship Id="rId37" Type="http://schemas.openxmlformats.org/officeDocument/2006/relationships/customXml" Target="../ink/ink434.xml"/><Relationship Id="rId369" Type="http://schemas.openxmlformats.org/officeDocument/2006/relationships/image" Target="../media/image582.png"/><Relationship Id="rId368" Type="http://schemas.openxmlformats.org/officeDocument/2006/relationships/customXml" Target="../ink/ink602.xml"/><Relationship Id="rId367" Type="http://schemas.openxmlformats.org/officeDocument/2006/relationships/image" Target="../media/image581.png"/><Relationship Id="rId366" Type="http://schemas.openxmlformats.org/officeDocument/2006/relationships/customXml" Target="../ink/ink601.xml"/><Relationship Id="rId365" Type="http://schemas.openxmlformats.org/officeDocument/2006/relationships/image" Target="../media/image580.png"/><Relationship Id="rId364" Type="http://schemas.openxmlformats.org/officeDocument/2006/relationships/customXml" Target="../ink/ink600.xml"/><Relationship Id="rId363" Type="http://schemas.openxmlformats.org/officeDocument/2006/relationships/image" Target="../media/image579.png"/><Relationship Id="rId362" Type="http://schemas.openxmlformats.org/officeDocument/2006/relationships/customXml" Target="../ink/ink599.xml"/><Relationship Id="rId361" Type="http://schemas.openxmlformats.org/officeDocument/2006/relationships/image" Target="../media/image578.png"/><Relationship Id="rId360" Type="http://schemas.openxmlformats.org/officeDocument/2006/relationships/customXml" Target="../ink/ink598.xml"/><Relationship Id="rId36" Type="http://schemas.openxmlformats.org/officeDocument/2006/relationships/image" Target="../media/image418.png"/><Relationship Id="rId359" Type="http://schemas.openxmlformats.org/officeDocument/2006/relationships/image" Target="../media/image577.png"/><Relationship Id="rId358" Type="http://schemas.openxmlformats.org/officeDocument/2006/relationships/customXml" Target="../ink/ink597.xml"/><Relationship Id="rId357" Type="http://schemas.openxmlformats.org/officeDocument/2006/relationships/image" Target="../media/image576.png"/><Relationship Id="rId356" Type="http://schemas.openxmlformats.org/officeDocument/2006/relationships/customXml" Target="../ink/ink596.xml"/><Relationship Id="rId355" Type="http://schemas.openxmlformats.org/officeDocument/2006/relationships/image" Target="../media/image575.png"/><Relationship Id="rId354" Type="http://schemas.openxmlformats.org/officeDocument/2006/relationships/customXml" Target="../ink/ink595.xml"/><Relationship Id="rId353" Type="http://schemas.openxmlformats.org/officeDocument/2006/relationships/image" Target="../media/image574.png"/><Relationship Id="rId352" Type="http://schemas.openxmlformats.org/officeDocument/2006/relationships/customXml" Target="../ink/ink594.xml"/><Relationship Id="rId351" Type="http://schemas.openxmlformats.org/officeDocument/2006/relationships/image" Target="../media/image573.png"/><Relationship Id="rId350" Type="http://schemas.openxmlformats.org/officeDocument/2006/relationships/customXml" Target="../ink/ink593.xml"/><Relationship Id="rId35" Type="http://schemas.openxmlformats.org/officeDocument/2006/relationships/customXml" Target="../ink/ink433.xml"/><Relationship Id="rId349" Type="http://schemas.openxmlformats.org/officeDocument/2006/relationships/image" Target="../media/image572.png"/><Relationship Id="rId348" Type="http://schemas.openxmlformats.org/officeDocument/2006/relationships/customXml" Target="../ink/ink592.xml"/><Relationship Id="rId347" Type="http://schemas.openxmlformats.org/officeDocument/2006/relationships/image" Target="../media/image571.png"/><Relationship Id="rId346" Type="http://schemas.openxmlformats.org/officeDocument/2006/relationships/customXml" Target="../ink/ink591.xml"/><Relationship Id="rId345" Type="http://schemas.openxmlformats.org/officeDocument/2006/relationships/image" Target="../media/image570.png"/><Relationship Id="rId344" Type="http://schemas.openxmlformats.org/officeDocument/2006/relationships/customXml" Target="../ink/ink590.xml"/><Relationship Id="rId343" Type="http://schemas.openxmlformats.org/officeDocument/2006/relationships/image" Target="../media/image569.png"/><Relationship Id="rId342" Type="http://schemas.openxmlformats.org/officeDocument/2006/relationships/customXml" Target="../ink/ink589.xml"/><Relationship Id="rId341" Type="http://schemas.openxmlformats.org/officeDocument/2006/relationships/image" Target="../media/image568.png"/><Relationship Id="rId340" Type="http://schemas.openxmlformats.org/officeDocument/2006/relationships/customXml" Target="../ink/ink588.xml"/><Relationship Id="rId34" Type="http://schemas.openxmlformats.org/officeDocument/2006/relationships/image" Target="../media/image417.png"/><Relationship Id="rId339" Type="http://schemas.openxmlformats.org/officeDocument/2006/relationships/image" Target="../media/image567.png"/><Relationship Id="rId338" Type="http://schemas.openxmlformats.org/officeDocument/2006/relationships/customXml" Target="../ink/ink587.xml"/><Relationship Id="rId337" Type="http://schemas.openxmlformats.org/officeDocument/2006/relationships/image" Target="../media/image566.png"/><Relationship Id="rId336" Type="http://schemas.openxmlformats.org/officeDocument/2006/relationships/customXml" Target="../ink/ink586.xml"/><Relationship Id="rId335" Type="http://schemas.openxmlformats.org/officeDocument/2006/relationships/image" Target="../media/image565.png"/><Relationship Id="rId334" Type="http://schemas.openxmlformats.org/officeDocument/2006/relationships/customXml" Target="../ink/ink585.xml"/><Relationship Id="rId333" Type="http://schemas.openxmlformats.org/officeDocument/2006/relationships/image" Target="../media/image564.png"/><Relationship Id="rId332" Type="http://schemas.openxmlformats.org/officeDocument/2006/relationships/customXml" Target="../ink/ink584.xml"/><Relationship Id="rId331" Type="http://schemas.openxmlformats.org/officeDocument/2006/relationships/image" Target="../media/image563.png"/><Relationship Id="rId330" Type="http://schemas.openxmlformats.org/officeDocument/2006/relationships/customXml" Target="../ink/ink583.xml"/><Relationship Id="rId33" Type="http://schemas.openxmlformats.org/officeDocument/2006/relationships/customXml" Target="../ink/ink432.xml"/><Relationship Id="rId329" Type="http://schemas.openxmlformats.org/officeDocument/2006/relationships/image" Target="../media/image562.png"/><Relationship Id="rId328" Type="http://schemas.openxmlformats.org/officeDocument/2006/relationships/customXml" Target="../ink/ink582.xml"/><Relationship Id="rId327" Type="http://schemas.openxmlformats.org/officeDocument/2006/relationships/image" Target="../media/image561.png"/><Relationship Id="rId326" Type="http://schemas.openxmlformats.org/officeDocument/2006/relationships/customXml" Target="../ink/ink581.xml"/><Relationship Id="rId325" Type="http://schemas.openxmlformats.org/officeDocument/2006/relationships/image" Target="../media/image560.png"/><Relationship Id="rId324" Type="http://schemas.openxmlformats.org/officeDocument/2006/relationships/customXml" Target="../ink/ink580.xml"/><Relationship Id="rId323" Type="http://schemas.openxmlformats.org/officeDocument/2006/relationships/image" Target="../media/image559.png"/><Relationship Id="rId322" Type="http://schemas.openxmlformats.org/officeDocument/2006/relationships/customXml" Target="../ink/ink579.xml"/><Relationship Id="rId321" Type="http://schemas.openxmlformats.org/officeDocument/2006/relationships/image" Target="../media/image558.png"/><Relationship Id="rId320" Type="http://schemas.openxmlformats.org/officeDocument/2006/relationships/customXml" Target="../ink/ink578.xml"/><Relationship Id="rId32" Type="http://schemas.openxmlformats.org/officeDocument/2006/relationships/image" Target="../media/image416.png"/><Relationship Id="rId319" Type="http://schemas.openxmlformats.org/officeDocument/2006/relationships/image" Target="../media/image557.png"/><Relationship Id="rId318" Type="http://schemas.openxmlformats.org/officeDocument/2006/relationships/customXml" Target="../ink/ink577.xml"/><Relationship Id="rId317" Type="http://schemas.openxmlformats.org/officeDocument/2006/relationships/image" Target="../media/image556.png"/><Relationship Id="rId316" Type="http://schemas.openxmlformats.org/officeDocument/2006/relationships/customXml" Target="../ink/ink576.xml"/><Relationship Id="rId315" Type="http://schemas.openxmlformats.org/officeDocument/2006/relationships/image" Target="../media/image555.png"/><Relationship Id="rId314" Type="http://schemas.openxmlformats.org/officeDocument/2006/relationships/customXml" Target="../ink/ink575.xml"/><Relationship Id="rId313" Type="http://schemas.openxmlformats.org/officeDocument/2006/relationships/image" Target="../media/image554.png"/><Relationship Id="rId312" Type="http://schemas.openxmlformats.org/officeDocument/2006/relationships/customXml" Target="../ink/ink574.xml"/><Relationship Id="rId311" Type="http://schemas.openxmlformats.org/officeDocument/2006/relationships/image" Target="../media/image553.png"/><Relationship Id="rId310" Type="http://schemas.openxmlformats.org/officeDocument/2006/relationships/customXml" Target="../ink/ink573.xml"/><Relationship Id="rId31" Type="http://schemas.openxmlformats.org/officeDocument/2006/relationships/customXml" Target="../ink/ink431.xml"/><Relationship Id="rId309" Type="http://schemas.openxmlformats.org/officeDocument/2006/relationships/image" Target="../media/image552.png"/><Relationship Id="rId308" Type="http://schemas.openxmlformats.org/officeDocument/2006/relationships/customXml" Target="../ink/ink572.xml"/><Relationship Id="rId307" Type="http://schemas.openxmlformats.org/officeDocument/2006/relationships/image" Target="../media/image551.png"/><Relationship Id="rId306" Type="http://schemas.openxmlformats.org/officeDocument/2006/relationships/customXml" Target="../ink/ink571.xml"/><Relationship Id="rId305" Type="http://schemas.openxmlformats.org/officeDocument/2006/relationships/image" Target="../media/image550.png"/><Relationship Id="rId304" Type="http://schemas.openxmlformats.org/officeDocument/2006/relationships/customXml" Target="../ink/ink570.xml"/><Relationship Id="rId303" Type="http://schemas.openxmlformats.org/officeDocument/2006/relationships/image" Target="../media/image549.png"/><Relationship Id="rId302" Type="http://schemas.openxmlformats.org/officeDocument/2006/relationships/customXml" Target="../ink/ink569.xml"/><Relationship Id="rId301" Type="http://schemas.openxmlformats.org/officeDocument/2006/relationships/image" Target="../media/image548.png"/><Relationship Id="rId300" Type="http://schemas.openxmlformats.org/officeDocument/2006/relationships/customXml" Target="../ink/ink568.xml"/><Relationship Id="rId30" Type="http://schemas.openxmlformats.org/officeDocument/2006/relationships/image" Target="../media/image415.png"/><Relationship Id="rId3" Type="http://schemas.openxmlformats.org/officeDocument/2006/relationships/image" Target="../media/image403.png"/><Relationship Id="rId299" Type="http://schemas.openxmlformats.org/officeDocument/2006/relationships/image" Target="../media/image547.png"/><Relationship Id="rId298" Type="http://schemas.openxmlformats.org/officeDocument/2006/relationships/customXml" Target="../ink/ink567.xml"/><Relationship Id="rId297" Type="http://schemas.openxmlformats.org/officeDocument/2006/relationships/image" Target="../media/image546.png"/><Relationship Id="rId296" Type="http://schemas.openxmlformats.org/officeDocument/2006/relationships/customXml" Target="../ink/ink566.xml"/><Relationship Id="rId295" Type="http://schemas.openxmlformats.org/officeDocument/2006/relationships/image" Target="../media/image545.png"/><Relationship Id="rId294" Type="http://schemas.openxmlformats.org/officeDocument/2006/relationships/customXml" Target="../ink/ink565.xml"/><Relationship Id="rId293" Type="http://schemas.openxmlformats.org/officeDocument/2006/relationships/image" Target="../media/image544.png"/><Relationship Id="rId292" Type="http://schemas.openxmlformats.org/officeDocument/2006/relationships/customXml" Target="../ink/ink564.xml"/><Relationship Id="rId291" Type="http://schemas.openxmlformats.org/officeDocument/2006/relationships/image" Target="../media/image543.png"/><Relationship Id="rId290" Type="http://schemas.openxmlformats.org/officeDocument/2006/relationships/customXml" Target="../ink/ink563.xml"/><Relationship Id="rId29" Type="http://schemas.openxmlformats.org/officeDocument/2006/relationships/customXml" Target="../ink/ink430.xml"/><Relationship Id="rId289" Type="http://schemas.openxmlformats.org/officeDocument/2006/relationships/customXml" Target="../ink/ink562.xml"/><Relationship Id="rId288" Type="http://schemas.openxmlformats.org/officeDocument/2006/relationships/image" Target="../media/image542.png"/><Relationship Id="rId287" Type="http://schemas.openxmlformats.org/officeDocument/2006/relationships/customXml" Target="../ink/ink561.xml"/><Relationship Id="rId286" Type="http://schemas.openxmlformats.org/officeDocument/2006/relationships/image" Target="../media/image541.png"/><Relationship Id="rId285" Type="http://schemas.openxmlformats.org/officeDocument/2006/relationships/customXml" Target="../ink/ink560.xml"/><Relationship Id="rId284" Type="http://schemas.openxmlformats.org/officeDocument/2006/relationships/image" Target="../media/image540.png"/><Relationship Id="rId283" Type="http://schemas.openxmlformats.org/officeDocument/2006/relationships/customXml" Target="../ink/ink559.xml"/><Relationship Id="rId282" Type="http://schemas.openxmlformats.org/officeDocument/2006/relationships/image" Target="../media/image539.png"/><Relationship Id="rId281" Type="http://schemas.openxmlformats.org/officeDocument/2006/relationships/customXml" Target="../ink/ink558.xml"/><Relationship Id="rId280" Type="http://schemas.openxmlformats.org/officeDocument/2006/relationships/image" Target="../media/image538.png"/><Relationship Id="rId28" Type="http://schemas.openxmlformats.org/officeDocument/2006/relationships/image" Target="../media/image414.png"/><Relationship Id="rId279" Type="http://schemas.openxmlformats.org/officeDocument/2006/relationships/customXml" Target="../ink/ink557.xml"/><Relationship Id="rId278" Type="http://schemas.openxmlformats.org/officeDocument/2006/relationships/image" Target="../media/image537.png"/><Relationship Id="rId277" Type="http://schemas.openxmlformats.org/officeDocument/2006/relationships/customXml" Target="../ink/ink556.xml"/><Relationship Id="rId276" Type="http://schemas.openxmlformats.org/officeDocument/2006/relationships/image" Target="../media/image536.png"/><Relationship Id="rId275" Type="http://schemas.openxmlformats.org/officeDocument/2006/relationships/customXml" Target="../ink/ink555.xml"/><Relationship Id="rId274" Type="http://schemas.openxmlformats.org/officeDocument/2006/relationships/image" Target="../media/image535.png"/><Relationship Id="rId273" Type="http://schemas.openxmlformats.org/officeDocument/2006/relationships/customXml" Target="../ink/ink554.xml"/><Relationship Id="rId272" Type="http://schemas.openxmlformats.org/officeDocument/2006/relationships/image" Target="../media/image534.png"/><Relationship Id="rId271" Type="http://schemas.openxmlformats.org/officeDocument/2006/relationships/customXml" Target="../ink/ink553.xml"/><Relationship Id="rId270" Type="http://schemas.openxmlformats.org/officeDocument/2006/relationships/image" Target="../media/image533.png"/><Relationship Id="rId27" Type="http://schemas.openxmlformats.org/officeDocument/2006/relationships/customXml" Target="../ink/ink429.xml"/><Relationship Id="rId269" Type="http://schemas.openxmlformats.org/officeDocument/2006/relationships/customXml" Target="../ink/ink552.xml"/><Relationship Id="rId268" Type="http://schemas.openxmlformats.org/officeDocument/2006/relationships/image" Target="../media/image532.png"/><Relationship Id="rId267" Type="http://schemas.openxmlformats.org/officeDocument/2006/relationships/customXml" Target="../ink/ink551.xml"/><Relationship Id="rId266" Type="http://schemas.openxmlformats.org/officeDocument/2006/relationships/image" Target="../media/image531.png"/><Relationship Id="rId265" Type="http://schemas.openxmlformats.org/officeDocument/2006/relationships/customXml" Target="../ink/ink550.xml"/><Relationship Id="rId264" Type="http://schemas.openxmlformats.org/officeDocument/2006/relationships/image" Target="../media/image530.png"/><Relationship Id="rId263" Type="http://schemas.openxmlformats.org/officeDocument/2006/relationships/customXml" Target="../ink/ink549.xml"/><Relationship Id="rId262" Type="http://schemas.openxmlformats.org/officeDocument/2006/relationships/image" Target="../media/image529.png"/><Relationship Id="rId261" Type="http://schemas.openxmlformats.org/officeDocument/2006/relationships/customXml" Target="../ink/ink548.xml"/><Relationship Id="rId260" Type="http://schemas.openxmlformats.org/officeDocument/2006/relationships/image" Target="../media/image528.png"/><Relationship Id="rId26" Type="http://schemas.openxmlformats.org/officeDocument/2006/relationships/image" Target="../media/image413.png"/><Relationship Id="rId259" Type="http://schemas.openxmlformats.org/officeDocument/2006/relationships/customXml" Target="../ink/ink547.xml"/><Relationship Id="rId258" Type="http://schemas.openxmlformats.org/officeDocument/2006/relationships/image" Target="../media/image527.png"/><Relationship Id="rId257" Type="http://schemas.openxmlformats.org/officeDocument/2006/relationships/customXml" Target="../ink/ink546.xml"/><Relationship Id="rId256" Type="http://schemas.openxmlformats.org/officeDocument/2006/relationships/image" Target="../media/image526.png"/><Relationship Id="rId255" Type="http://schemas.openxmlformats.org/officeDocument/2006/relationships/customXml" Target="../ink/ink545.xml"/><Relationship Id="rId254" Type="http://schemas.openxmlformats.org/officeDocument/2006/relationships/image" Target="../media/image525.png"/><Relationship Id="rId253" Type="http://schemas.openxmlformats.org/officeDocument/2006/relationships/customXml" Target="../ink/ink544.xml"/><Relationship Id="rId252" Type="http://schemas.openxmlformats.org/officeDocument/2006/relationships/image" Target="../media/image524.png"/><Relationship Id="rId251" Type="http://schemas.openxmlformats.org/officeDocument/2006/relationships/customXml" Target="../ink/ink543.xml"/><Relationship Id="rId250" Type="http://schemas.openxmlformats.org/officeDocument/2006/relationships/image" Target="../media/image523.png"/><Relationship Id="rId25" Type="http://schemas.openxmlformats.org/officeDocument/2006/relationships/customXml" Target="../ink/ink428.xml"/><Relationship Id="rId249" Type="http://schemas.openxmlformats.org/officeDocument/2006/relationships/customXml" Target="../ink/ink542.xml"/><Relationship Id="rId248" Type="http://schemas.openxmlformats.org/officeDocument/2006/relationships/image" Target="../media/image522.png"/><Relationship Id="rId247" Type="http://schemas.openxmlformats.org/officeDocument/2006/relationships/customXml" Target="../ink/ink541.xml"/><Relationship Id="rId246" Type="http://schemas.openxmlformats.org/officeDocument/2006/relationships/image" Target="../media/image521.png"/><Relationship Id="rId245" Type="http://schemas.openxmlformats.org/officeDocument/2006/relationships/customXml" Target="../ink/ink540.xml"/><Relationship Id="rId244" Type="http://schemas.openxmlformats.org/officeDocument/2006/relationships/image" Target="../media/image520.png"/><Relationship Id="rId243" Type="http://schemas.openxmlformats.org/officeDocument/2006/relationships/customXml" Target="../ink/ink539.xml"/><Relationship Id="rId242" Type="http://schemas.openxmlformats.org/officeDocument/2006/relationships/image" Target="../media/image519.png"/><Relationship Id="rId241" Type="http://schemas.openxmlformats.org/officeDocument/2006/relationships/customXml" Target="../ink/ink538.xml"/><Relationship Id="rId240" Type="http://schemas.openxmlformats.org/officeDocument/2006/relationships/image" Target="../media/image518.png"/><Relationship Id="rId24" Type="http://schemas.openxmlformats.org/officeDocument/2006/relationships/image" Target="../media/image412.png"/><Relationship Id="rId239" Type="http://schemas.openxmlformats.org/officeDocument/2006/relationships/customXml" Target="../ink/ink537.xml"/><Relationship Id="rId238" Type="http://schemas.openxmlformats.org/officeDocument/2006/relationships/image" Target="../media/image517.png"/><Relationship Id="rId237" Type="http://schemas.openxmlformats.org/officeDocument/2006/relationships/customXml" Target="../ink/ink536.xml"/><Relationship Id="rId236" Type="http://schemas.openxmlformats.org/officeDocument/2006/relationships/image" Target="../media/image516.png"/><Relationship Id="rId235" Type="http://schemas.openxmlformats.org/officeDocument/2006/relationships/customXml" Target="../ink/ink535.xml"/><Relationship Id="rId234" Type="http://schemas.openxmlformats.org/officeDocument/2006/relationships/image" Target="../media/image515.png"/><Relationship Id="rId233" Type="http://schemas.openxmlformats.org/officeDocument/2006/relationships/customXml" Target="../ink/ink534.xml"/><Relationship Id="rId232" Type="http://schemas.openxmlformats.org/officeDocument/2006/relationships/image" Target="../media/image514.png"/><Relationship Id="rId231" Type="http://schemas.openxmlformats.org/officeDocument/2006/relationships/customXml" Target="../ink/ink533.xml"/><Relationship Id="rId230" Type="http://schemas.openxmlformats.org/officeDocument/2006/relationships/image" Target="../media/image513.png"/><Relationship Id="rId23" Type="http://schemas.openxmlformats.org/officeDocument/2006/relationships/customXml" Target="../ink/ink427.xml"/><Relationship Id="rId229" Type="http://schemas.openxmlformats.org/officeDocument/2006/relationships/customXml" Target="../ink/ink532.xml"/><Relationship Id="rId228" Type="http://schemas.openxmlformats.org/officeDocument/2006/relationships/customXml" Target="../ink/ink531.xml"/><Relationship Id="rId227" Type="http://schemas.openxmlformats.org/officeDocument/2006/relationships/image" Target="../media/image512.png"/><Relationship Id="rId226" Type="http://schemas.openxmlformats.org/officeDocument/2006/relationships/customXml" Target="../ink/ink530.xml"/><Relationship Id="rId225" Type="http://schemas.openxmlformats.org/officeDocument/2006/relationships/image" Target="../media/image511.png"/><Relationship Id="rId224" Type="http://schemas.openxmlformats.org/officeDocument/2006/relationships/customXml" Target="../ink/ink529.xml"/><Relationship Id="rId223" Type="http://schemas.openxmlformats.org/officeDocument/2006/relationships/image" Target="../media/image510.png"/><Relationship Id="rId222" Type="http://schemas.openxmlformats.org/officeDocument/2006/relationships/customXml" Target="../ink/ink528.xml"/><Relationship Id="rId221" Type="http://schemas.openxmlformats.org/officeDocument/2006/relationships/image" Target="../media/image509.png"/><Relationship Id="rId220" Type="http://schemas.openxmlformats.org/officeDocument/2006/relationships/customXml" Target="../ink/ink527.xml"/><Relationship Id="rId22" Type="http://schemas.openxmlformats.org/officeDocument/2006/relationships/image" Target="../media/image411.png"/><Relationship Id="rId219" Type="http://schemas.openxmlformats.org/officeDocument/2006/relationships/image" Target="../media/image508.png"/><Relationship Id="rId218" Type="http://schemas.openxmlformats.org/officeDocument/2006/relationships/customXml" Target="../ink/ink526.xml"/><Relationship Id="rId217" Type="http://schemas.openxmlformats.org/officeDocument/2006/relationships/image" Target="../media/image507.png"/><Relationship Id="rId216" Type="http://schemas.openxmlformats.org/officeDocument/2006/relationships/customXml" Target="../ink/ink525.xml"/><Relationship Id="rId215" Type="http://schemas.openxmlformats.org/officeDocument/2006/relationships/customXml" Target="../ink/ink524.xml"/><Relationship Id="rId214" Type="http://schemas.openxmlformats.org/officeDocument/2006/relationships/image" Target="../media/image506.png"/><Relationship Id="rId213" Type="http://schemas.openxmlformats.org/officeDocument/2006/relationships/customXml" Target="../ink/ink523.xml"/><Relationship Id="rId212" Type="http://schemas.openxmlformats.org/officeDocument/2006/relationships/image" Target="../media/image505.png"/><Relationship Id="rId211" Type="http://schemas.openxmlformats.org/officeDocument/2006/relationships/customXml" Target="../ink/ink522.xml"/><Relationship Id="rId210" Type="http://schemas.openxmlformats.org/officeDocument/2006/relationships/image" Target="../media/image504.png"/><Relationship Id="rId21" Type="http://schemas.openxmlformats.org/officeDocument/2006/relationships/customXml" Target="../ink/ink426.xml"/><Relationship Id="rId209" Type="http://schemas.openxmlformats.org/officeDocument/2006/relationships/customXml" Target="../ink/ink521.xml"/><Relationship Id="rId208" Type="http://schemas.openxmlformats.org/officeDocument/2006/relationships/image" Target="../media/image503.png"/><Relationship Id="rId207" Type="http://schemas.openxmlformats.org/officeDocument/2006/relationships/customXml" Target="../ink/ink520.xml"/><Relationship Id="rId206" Type="http://schemas.openxmlformats.org/officeDocument/2006/relationships/image" Target="../media/image502.png"/><Relationship Id="rId205" Type="http://schemas.openxmlformats.org/officeDocument/2006/relationships/customXml" Target="../ink/ink519.xml"/><Relationship Id="rId204" Type="http://schemas.openxmlformats.org/officeDocument/2006/relationships/image" Target="../media/image501.png"/><Relationship Id="rId203" Type="http://schemas.openxmlformats.org/officeDocument/2006/relationships/customXml" Target="../ink/ink518.xml"/><Relationship Id="rId202" Type="http://schemas.openxmlformats.org/officeDocument/2006/relationships/image" Target="../media/image500.png"/><Relationship Id="rId201" Type="http://schemas.openxmlformats.org/officeDocument/2006/relationships/customXml" Target="../ink/ink517.xml"/><Relationship Id="rId200" Type="http://schemas.openxmlformats.org/officeDocument/2006/relationships/image" Target="../media/image499.png"/><Relationship Id="rId20" Type="http://schemas.openxmlformats.org/officeDocument/2006/relationships/image" Target="../media/image410.png"/><Relationship Id="rId2" Type="http://schemas.openxmlformats.org/officeDocument/2006/relationships/customXml" Target="../ink/ink416.xml"/><Relationship Id="rId199" Type="http://schemas.openxmlformats.org/officeDocument/2006/relationships/customXml" Target="../ink/ink516.xml"/><Relationship Id="rId198" Type="http://schemas.openxmlformats.org/officeDocument/2006/relationships/image" Target="../media/image498.png"/><Relationship Id="rId197" Type="http://schemas.openxmlformats.org/officeDocument/2006/relationships/customXml" Target="../ink/ink515.xml"/><Relationship Id="rId196" Type="http://schemas.openxmlformats.org/officeDocument/2006/relationships/image" Target="../media/image497.png"/><Relationship Id="rId195" Type="http://schemas.openxmlformats.org/officeDocument/2006/relationships/customXml" Target="../ink/ink514.xml"/><Relationship Id="rId194" Type="http://schemas.openxmlformats.org/officeDocument/2006/relationships/image" Target="../media/image496.png"/><Relationship Id="rId193" Type="http://schemas.openxmlformats.org/officeDocument/2006/relationships/customXml" Target="../ink/ink513.xml"/><Relationship Id="rId192" Type="http://schemas.openxmlformats.org/officeDocument/2006/relationships/image" Target="../media/image495.png"/><Relationship Id="rId191" Type="http://schemas.openxmlformats.org/officeDocument/2006/relationships/customXml" Target="../ink/ink512.xml"/><Relationship Id="rId190" Type="http://schemas.openxmlformats.org/officeDocument/2006/relationships/image" Target="../media/image494.png"/><Relationship Id="rId19" Type="http://schemas.openxmlformats.org/officeDocument/2006/relationships/customXml" Target="../ink/ink425.xml"/><Relationship Id="rId189" Type="http://schemas.openxmlformats.org/officeDocument/2006/relationships/customXml" Target="../ink/ink511.xml"/><Relationship Id="rId188" Type="http://schemas.openxmlformats.org/officeDocument/2006/relationships/image" Target="../media/image493.png"/><Relationship Id="rId187" Type="http://schemas.openxmlformats.org/officeDocument/2006/relationships/customXml" Target="../ink/ink510.xml"/><Relationship Id="rId186" Type="http://schemas.openxmlformats.org/officeDocument/2006/relationships/image" Target="../media/image492.png"/><Relationship Id="rId185" Type="http://schemas.openxmlformats.org/officeDocument/2006/relationships/customXml" Target="../ink/ink509.xml"/><Relationship Id="rId184" Type="http://schemas.openxmlformats.org/officeDocument/2006/relationships/image" Target="../media/image491.png"/><Relationship Id="rId183" Type="http://schemas.openxmlformats.org/officeDocument/2006/relationships/customXml" Target="../ink/ink508.xml"/><Relationship Id="rId182" Type="http://schemas.openxmlformats.org/officeDocument/2006/relationships/image" Target="../media/image490.png"/><Relationship Id="rId181" Type="http://schemas.openxmlformats.org/officeDocument/2006/relationships/customXml" Target="../ink/ink507.xml"/><Relationship Id="rId180" Type="http://schemas.openxmlformats.org/officeDocument/2006/relationships/image" Target="../media/image489.png"/><Relationship Id="rId18" Type="http://schemas.openxmlformats.org/officeDocument/2006/relationships/image" Target="../media/image409.png"/><Relationship Id="rId179" Type="http://schemas.openxmlformats.org/officeDocument/2006/relationships/customXml" Target="../ink/ink506.xml"/><Relationship Id="rId178" Type="http://schemas.openxmlformats.org/officeDocument/2006/relationships/image" Target="../media/image488.png"/><Relationship Id="rId177" Type="http://schemas.openxmlformats.org/officeDocument/2006/relationships/customXml" Target="../ink/ink505.xml"/><Relationship Id="rId176" Type="http://schemas.openxmlformats.org/officeDocument/2006/relationships/image" Target="../media/image487.png"/><Relationship Id="rId175" Type="http://schemas.openxmlformats.org/officeDocument/2006/relationships/customXml" Target="../ink/ink504.xml"/><Relationship Id="rId174" Type="http://schemas.openxmlformats.org/officeDocument/2006/relationships/image" Target="../media/image486.png"/><Relationship Id="rId173" Type="http://schemas.openxmlformats.org/officeDocument/2006/relationships/customXml" Target="../ink/ink503.xml"/><Relationship Id="rId172" Type="http://schemas.openxmlformats.org/officeDocument/2006/relationships/image" Target="../media/image485.png"/><Relationship Id="rId171" Type="http://schemas.openxmlformats.org/officeDocument/2006/relationships/customXml" Target="../ink/ink502.xml"/><Relationship Id="rId170" Type="http://schemas.openxmlformats.org/officeDocument/2006/relationships/image" Target="../media/image484.png"/><Relationship Id="rId17" Type="http://schemas.openxmlformats.org/officeDocument/2006/relationships/customXml" Target="../ink/ink424.xml"/><Relationship Id="rId169" Type="http://schemas.openxmlformats.org/officeDocument/2006/relationships/customXml" Target="../ink/ink501.xml"/><Relationship Id="rId168" Type="http://schemas.openxmlformats.org/officeDocument/2006/relationships/image" Target="../media/image483.png"/><Relationship Id="rId167" Type="http://schemas.openxmlformats.org/officeDocument/2006/relationships/customXml" Target="../ink/ink500.xml"/><Relationship Id="rId166" Type="http://schemas.openxmlformats.org/officeDocument/2006/relationships/image" Target="../media/image482.png"/><Relationship Id="rId165" Type="http://schemas.openxmlformats.org/officeDocument/2006/relationships/customXml" Target="../ink/ink499.xml"/><Relationship Id="rId164" Type="http://schemas.openxmlformats.org/officeDocument/2006/relationships/image" Target="../media/image481.png"/><Relationship Id="rId163" Type="http://schemas.openxmlformats.org/officeDocument/2006/relationships/customXml" Target="../ink/ink498.xml"/><Relationship Id="rId162" Type="http://schemas.openxmlformats.org/officeDocument/2006/relationships/image" Target="../media/image480.png"/><Relationship Id="rId161" Type="http://schemas.openxmlformats.org/officeDocument/2006/relationships/customXml" Target="../ink/ink497.xml"/><Relationship Id="rId160" Type="http://schemas.openxmlformats.org/officeDocument/2006/relationships/customXml" Target="../ink/ink496.xml"/><Relationship Id="rId16" Type="http://schemas.openxmlformats.org/officeDocument/2006/relationships/image" Target="../media/image408.png"/><Relationship Id="rId159" Type="http://schemas.openxmlformats.org/officeDocument/2006/relationships/image" Target="../media/image479.png"/><Relationship Id="rId158" Type="http://schemas.openxmlformats.org/officeDocument/2006/relationships/customXml" Target="../ink/ink495.xml"/><Relationship Id="rId157" Type="http://schemas.openxmlformats.org/officeDocument/2006/relationships/customXml" Target="../ink/ink494.xml"/><Relationship Id="rId156" Type="http://schemas.openxmlformats.org/officeDocument/2006/relationships/image" Target="../media/image478.png"/><Relationship Id="rId155" Type="http://schemas.openxmlformats.org/officeDocument/2006/relationships/customXml" Target="../ink/ink493.xml"/><Relationship Id="rId154" Type="http://schemas.openxmlformats.org/officeDocument/2006/relationships/image" Target="../media/image477.png"/><Relationship Id="rId153" Type="http://schemas.openxmlformats.org/officeDocument/2006/relationships/customXml" Target="../ink/ink492.xml"/><Relationship Id="rId152" Type="http://schemas.openxmlformats.org/officeDocument/2006/relationships/image" Target="../media/image476.png"/><Relationship Id="rId151" Type="http://schemas.openxmlformats.org/officeDocument/2006/relationships/customXml" Target="../ink/ink491.xml"/><Relationship Id="rId150" Type="http://schemas.openxmlformats.org/officeDocument/2006/relationships/image" Target="../media/image475.png"/><Relationship Id="rId15" Type="http://schemas.openxmlformats.org/officeDocument/2006/relationships/customXml" Target="../ink/ink423.xml"/><Relationship Id="rId149" Type="http://schemas.openxmlformats.org/officeDocument/2006/relationships/customXml" Target="../ink/ink490.xml"/><Relationship Id="rId148" Type="http://schemas.openxmlformats.org/officeDocument/2006/relationships/image" Target="../media/image474.png"/><Relationship Id="rId147" Type="http://schemas.openxmlformats.org/officeDocument/2006/relationships/customXml" Target="../ink/ink489.xml"/><Relationship Id="rId146" Type="http://schemas.openxmlformats.org/officeDocument/2006/relationships/image" Target="../media/image473.png"/><Relationship Id="rId145" Type="http://schemas.openxmlformats.org/officeDocument/2006/relationships/customXml" Target="../ink/ink488.xml"/><Relationship Id="rId144" Type="http://schemas.openxmlformats.org/officeDocument/2006/relationships/image" Target="../media/image472.png"/><Relationship Id="rId143" Type="http://schemas.openxmlformats.org/officeDocument/2006/relationships/customXml" Target="../ink/ink487.xml"/><Relationship Id="rId142" Type="http://schemas.openxmlformats.org/officeDocument/2006/relationships/image" Target="../media/image471.png"/><Relationship Id="rId141" Type="http://schemas.openxmlformats.org/officeDocument/2006/relationships/customXml" Target="../ink/ink486.xml"/><Relationship Id="rId140" Type="http://schemas.openxmlformats.org/officeDocument/2006/relationships/image" Target="../media/image470.png"/><Relationship Id="rId14" Type="http://schemas.openxmlformats.org/officeDocument/2006/relationships/image" Target="../media/image407.png"/><Relationship Id="rId139" Type="http://schemas.openxmlformats.org/officeDocument/2006/relationships/customXml" Target="../ink/ink485.xml"/><Relationship Id="rId138" Type="http://schemas.openxmlformats.org/officeDocument/2006/relationships/image" Target="../media/image469.png"/><Relationship Id="rId137" Type="http://schemas.openxmlformats.org/officeDocument/2006/relationships/customXml" Target="../ink/ink484.xml"/><Relationship Id="rId136" Type="http://schemas.openxmlformats.org/officeDocument/2006/relationships/image" Target="../media/image468.png"/><Relationship Id="rId135" Type="http://schemas.openxmlformats.org/officeDocument/2006/relationships/customXml" Target="../ink/ink483.xml"/><Relationship Id="rId134" Type="http://schemas.openxmlformats.org/officeDocument/2006/relationships/image" Target="../media/image467.png"/><Relationship Id="rId133" Type="http://schemas.openxmlformats.org/officeDocument/2006/relationships/customXml" Target="../ink/ink482.xml"/><Relationship Id="rId132" Type="http://schemas.openxmlformats.org/officeDocument/2006/relationships/image" Target="../media/image466.png"/><Relationship Id="rId131" Type="http://schemas.openxmlformats.org/officeDocument/2006/relationships/customXml" Target="../ink/ink481.xml"/><Relationship Id="rId130" Type="http://schemas.openxmlformats.org/officeDocument/2006/relationships/image" Target="../media/image465.png"/><Relationship Id="rId13" Type="http://schemas.openxmlformats.org/officeDocument/2006/relationships/customXml" Target="../ink/ink422.xml"/><Relationship Id="rId129" Type="http://schemas.openxmlformats.org/officeDocument/2006/relationships/customXml" Target="../ink/ink480.xml"/><Relationship Id="rId128" Type="http://schemas.openxmlformats.org/officeDocument/2006/relationships/image" Target="../media/image464.png"/><Relationship Id="rId127" Type="http://schemas.openxmlformats.org/officeDocument/2006/relationships/customXml" Target="../ink/ink479.xml"/><Relationship Id="rId126" Type="http://schemas.openxmlformats.org/officeDocument/2006/relationships/image" Target="../media/image463.png"/><Relationship Id="rId125" Type="http://schemas.openxmlformats.org/officeDocument/2006/relationships/customXml" Target="../ink/ink478.xml"/><Relationship Id="rId124" Type="http://schemas.openxmlformats.org/officeDocument/2006/relationships/image" Target="../media/image462.png"/><Relationship Id="rId123" Type="http://schemas.openxmlformats.org/officeDocument/2006/relationships/customXml" Target="../ink/ink477.xml"/><Relationship Id="rId122" Type="http://schemas.openxmlformats.org/officeDocument/2006/relationships/image" Target="../media/image461.png"/><Relationship Id="rId121" Type="http://schemas.openxmlformats.org/officeDocument/2006/relationships/customXml" Target="../ink/ink476.xml"/><Relationship Id="rId120" Type="http://schemas.openxmlformats.org/officeDocument/2006/relationships/image" Target="../media/image460.png"/><Relationship Id="rId12" Type="http://schemas.openxmlformats.org/officeDocument/2006/relationships/customXml" Target="../ink/ink421.xml"/><Relationship Id="rId119" Type="http://schemas.openxmlformats.org/officeDocument/2006/relationships/customXml" Target="../ink/ink475.xml"/><Relationship Id="rId118" Type="http://schemas.openxmlformats.org/officeDocument/2006/relationships/image" Target="../media/image459.png"/><Relationship Id="rId117" Type="http://schemas.openxmlformats.org/officeDocument/2006/relationships/customXml" Target="../ink/ink474.xml"/><Relationship Id="rId116" Type="http://schemas.openxmlformats.org/officeDocument/2006/relationships/image" Target="../media/image458.png"/><Relationship Id="rId115" Type="http://schemas.openxmlformats.org/officeDocument/2006/relationships/customXml" Target="../ink/ink473.xml"/><Relationship Id="rId114" Type="http://schemas.openxmlformats.org/officeDocument/2006/relationships/image" Target="../media/image457.png"/><Relationship Id="rId113" Type="http://schemas.openxmlformats.org/officeDocument/2006/relationships/customXml" Target="../ink/ink472.xml"/><Relationship Id="rId112" Type="http://schemas.openxmlformats.org/officeDocument/2006/relationships/image" Target="../media/image456.png"/><Relationship Id="rId111" Type="http://schemas.openxmlformats.org/officeDocument/2006/relationships/customXml" Target="../ink/ink471.xml"/><Relationship Id="rId110" Type="http://schemas.openxmlformats.org/officeDocument/2006/relationships/image" Target="../media/image455.png"/><Relationship Id="rId11" Type="http://schemas.openxmlformats.org/officeDocument/2006/relationships/image" Target="../media/image406.png"/><Relationship Id="rId109" Type="http://schemas.openxmlformats.org/officeDocument/2006/relationships/customXml" Target="../ink/ink470.xml"/><Relationship Id="rId108" Type="http://schemas.openxmlformats.org/officeDocument/2006/relationships/image" Target="../media/image454.png"/><Relationship Id="rId107" Type="http://schemas.openxmlformats.org/officeDocument/2006/relationships/customXml" Target="../ink/ink469.xml"/><Relationship Id="rId106" Type="http://schemas.openxmlformats.org/officeDocument/2006/relationships/image" Target="../media/image453.png"/><Relationship Id="rId105" Type="http://schemas.openxmlformats.org/officeDocument/2006/relationships/customXml" Target="../ink/ink468.xml"/><Relationship Id="rId104" Type="http://schemas.openxmlformats.org/officeDocument/2006/relationships/image" Target="../media/image452.png"/><Relationship Id="rId103" Type="http://schemas.openxmlformats.org/officeDocument/2006/relationships/customXml" Target="../ink/ink467.xml"/><Relationship Id="rId102" Type="http://schemas.openxmlformats.org/officeDocument/2006/relationships/image" Target="../media/image451.png"/><Relationship Id="rId101" Type="http://schemas.openxmlformats.org/officeDocument/2006/relationships/customXml" Target="../ink/ink466.xml"/><Relationship Id="rId100" Type="http://schemas.openxmlformats.org/officeDocument/2006/relationships/image" Target="../media/image450.png"/><Relationship Id="rId10" Type="http://schemas.openxmlformats.org/officeDocument/2006/relationships/customXml" Target="../ink/ink420.xml"/><Relationship Id="rId1" Type="http://schemas.openxmlformats.org/officeDocument/2006/relationships/image" Target="../media/image40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/Relationships>
</file>

<file path=ppt/slides/_rels/slide14.xml.rels><?xml version="1.0" encoding="UTF-8" standalone="yes"?>
<Relationships xmlns="http://schemas.openxmlformats.org/package/2006/relationships"><Relationship Id="rId99" Type="http://schemas.openxmlformats.org/officeDocument/2006/relationships/customXml" Target="../ink/ink684.xml"/><Relationship Id="rId98" Type="http://schemas.openxmlformats.org/officeDocument/2006/relationships/customXml" Target="../ink/ink683.xml"/><Relationship Id="rId97" Type="http://schemas.openxmlformats.org/officeDocument/2006/relationships/image" Target="../media/image658.png"/><Relationship Id="rId96" Type="http://schemas.openxmlformats.org/officeDocument/2006/relationships/customXml" Target="../ink/ink682.xml"/><Relationship Id="rId95" Type="http://schemas.openxmlformats.org/officeDocument/2006/relationships/image" Target="../media/image657.png"/><Relationship Id="rId94" Type="http://schemas.openxmlformats.org/officeDocument/2006/relationships/customXml" Target="../ink/ink681.xml"/><Relationship Id="rId93" Type="http://schemas.openxmlformats.org/officeDocument/2006/relationships/image" Target="../media/image656.png"/><Relationship Id="rId92" Type="http://schemas.openxmlformats.org/officeDocument/2006/relationships/customXml" Target="../ink/ink680.xml"/><Relationship Id="rId91" Type="http://schemas.openxmlformats.org/officeDocument/2006/relationships/image" Target="../media/image655.png"/><Relationship Id="rId90" Type="http://schemas.openxmlformats.org/officeDocument/2006/relationships/customXml" Target="../ink/ink679.xml"/><Relationship Id="rId9" Type="http://schemas.openxmlformats.org/officeDocument/2006/relationships/customXml" Target="../ink/ink637.xml"/><Relationship Id="rId89" Type="http://schemas.openxmlformats.org/officeDocument/2006/relationships/image" Target="../media/image654.png"/><Relationship Id="rId88" Type="http://schemas.openxmlformats.org/officeDocument/2006/relationships/customXml" Target="../ink/ink678.xml"/><Relationship Id="rId87" Type="http://schemas.openxmlformats.org/officeDocument/2006/relationships/image" Target="../media/image653.png"/><Relationship Id="rId86" Type="http://schemas.openxmlformats.org/officeDocument/2006/relationships/customXml" Target="../ink/ink677.xml"/><Relationship Id="rId85" Type="http://schemas.openxmlformats.org/officeDocument/2006/relationships/image" Target="../media/image652.png"/><Relationship Id="rId84" Type="http://schemas.openxmlformats.org/officeDocument/2006/relationships/customXml" Target="../ink/ink676.xml"/><Relationship Id="rId83" Type="http://schemas.openxmlformats.org/officeDocument/2006/relationships/image" Target="../media/image651.png"/><Relationship Id="rId82" Type="http://schemas.openxmlformats.org/officeDocument/2006/relationships/customXml" Target="../ink/ink675.xml"/><Relationship Id="rId81" Type="http://schemas.openxmlformats.org/officeDocument/2006/relationships/image" Target="../media/image650.png"/><Relationship Id="rId80" Type="http://schemas.openxmlformats.org/officeDocument/2006/relationships/customXml" Target="../ink/ink674.xml"/><Relationship Id="rId8" Type="http://schemas.openxmlformats.org/officeDocument/2006/relationships/image" Target="../media/image616.png"/><Relationship Id="rId79" Type="http://schemas.openxmlformats.org/officeDocument/2006/relationships/image" Target="../media/image649.png"/><Relationship Id="rId78" Type="http://schemas.openxmlformats.org/officeDocument/2006/relationships/customXml" Target="../ink/ink673.xml"/><Relationship Id="rId77" Type="http://schemas.openxmlformats.org/officeDocument/2006/relationships/image" Target="../media/image648.png"/><Relationship Id="rId76" Type="http://schemas.openxmlformats.org/officeDocument/2006/relationships/customXml" Target="../ink/ink672.xml"/><Relationship Id="rId75" Type="http://schemas.openxmlformats.org/officeDocument/2006/relationships/image" Target="../media/image647.png"/><Relationship Id="rId74" Type="http://schemas.openxmlformats.org/officeDocument/2006/relationships/customXml" Target="../ink/ink671.xml"/><Relationship Id="rId73" Type="http://schemas.openxmlformats.org/officeDocument/2006/relationships/image" Target="../media/image646.png"/><Relationship Id="rId72" Type="http://schemas.openxmlformats.org/officeDocument/2006/relationships/customXml" Target="../ink/ink670.xml"/><Relationship Id="rId71" Type="http://schemas.openxmlformats.org/officeDocument/2006/relationships/image" Target="../media/image645.png"/><Relationship Id="rId70" Type="http://schemas.openxmlformats.org/officeDocument/2006/relationships/customXml" Target="../ink/ink669.xml"/><Relationship Id="rId7" Type="http://schemas.openxmlformats.org/officeDocument/2006/relationships/customXml" Target="../ink/ink636.xml"/><Relationship Id="rId69" Type="http://schemas.openxmlformats.org/officeDocument/2006/relationships/image" Target="../media/image644.png"/><Relationship Id="rId68" Type="http://schemas.openxmlformats.org/officeDocument/2006/relationships/customXml" Target="../ink/ink668.xml"/><Relationship Id="rId67" Type="http://schemas.openxmlformats.org/officeDocument/2006/relationships/customXml" Target="../ink/ink667.xml"/><Relationship Id="rId66" Type="http://schemas.openxmlformats.org/officeDocument/2006/relationships/image" Target="../media/image643.png"/><Relationship Id="rId65" Type="http://schemas.openxmlformats.org/officeDocument/2006/relationships/customXml" Target="../ink/ink666.xml"/><Relationship Id="rId64" Type="http://schemas.openxmlformats.org/officeDocument/2006/relationships/image" Target="../media/image642.png"/><Relationship Id="rId63" Type="http://schemas.openxmlformats.org/officeDocument/2006/relationships/customXml" Target="../ink/ink665.xml"/><Relationship Id="rId62" Type="http://schemas.openxmlformats.org/officeDocument/2006/relationships/image" Target="../media/image641.png"/><Relationship Id="rId61" Type="http://schemas.openxmlformats.org/officeDocument/2006/relationships/customXml" Target="../ink/ink664.xml"/><Relationship Id="rId60" Type="http://schemas.openxmlformats.org/officeDocument/2006/relationships/image" Target="../media/image640.png"/><Relationship Id="rId6" Type="http://schemas.openxmlformats.org/officeDocument/2006/relationships/image" Target="../media/image615.png"/><Relationship Id="rId59" Type="http://schemas.openxmlformats.org/officeDocument/2006/relationships/customXml" Target="../ink/ink663.xml"/><Relationship Id="rId58" Type="http://schemas.openxmlformats.org/officeDocument/2006/relationships/image" Target="../media/image639.png"/><Relationship Id="rId57" Type="http://schemas.openxmlformats.org/officeDocument/2006/relationships/customXml" Target="../ink/ink662.xml"/><Relationship Id="rId56" Type="http://schemas.openxmlformats.org/officeDocument/2006/relationships/image" Target="../media/image638.png"/><Relationship Id="rId55" Type="http://schemas.openxmlformats.org/officeDocument/2006/relationships/customXml" Target="../ink/ink661.xml"/><Relationship Id="rId54" Type="http://schemas.openxmlformats.org/officeDocument/2006/relationships/image" Target="../media/image637.png"/><Relationship Id="rId53" Type="http://schemas.openxmlformats.org/officeDocument/2006/relationships/customXml" Target="../ink/ink660.xml"/><Relationship Id="rId52" Type="http://schemas.openxmlformats.org/officeDocument/2006/relationships/image" Target="../media/image636.png"/><Relationship Id="rId51" Type="http://schemas.openxmlformats.org/officeDocument/2006/relationships/customXml" Target="../ink/ink659.xml"/><Relationship Id="rId50" Type="http://schemas.openxmlformats.org/officeDocument/2006/relationships/image" Target="../media/image635.png"/><Relationship Id="rId5" Type="http://schemas.openxmlformats.org/officeDocument/2006/relationships/customXml" Target="../ink/ink635.xml"/><Relationship Id="rId49" Type="http://schemas.openxmlformats.org/officeDocument/2006/relationships/customXml" Target="../ink/ink658.xml"/><Relationship Id="rId48" Type="http://schemas.openxmlformats.org/officeDocument/2006/relationships/image" Target="../media/image634.png"/><Relationship Id="rId47" Type="http://schemas.openxmlformats.org/officeDocument/2006/relationships/customXml" Target="../ink/ink657.xml"/><Relationship Id="rId46" Type="http://schemas.openxmlformats.org/officeDocument/2006/relationships/image" Target="../media/image633.png"/><Relationship Id="rId45" Type="http://schemas.openxmlformats.org/officeDocument/2006/relationships/customXml" Target="../ink/ink656.xml"/><Relationship Id="rId44" Type="http://schemas.openxmlformats.org/officeDocument/2006/relationships/image" Target="../media/image632.png"/><Relationship Id="rId43" Type="http://schemas.openxmlformats.org/officeDocument/2006/relationships/customXml" Target="../ink/ink655.xml"/><Relationship Id="rId42" Type="http://schemas.openxmlformats.org/officeDocument/2006/relationships/image" Target="../media/image631.png"/><Relationship Id="rId41" Type="http://schemas.openxmlformats.org/officeDocument/2006/relationships/customXml" Target="../ink/ink654.xml"/><Relationship Id="rId40" Type="http://schemas.openxmlformats.org/officeDocument/2006/relationships/image" Target="../media/image630.png"/><Relationship Id="rId4" Type="http://schemas.openxmlformats.org/officeDocument/2006/relationships/image" Target="../media/image614.png"/><Relationship Id="rId39" Type="http://schemas.openxmlformats.org/officeDocument/2006/relationships/customXml" Target="../ink/ink653.xml"/><Relationship Id="rId38" Type="http://schemas.openxmlformats.org/officeDocument/2006/relationships/image" Target="../media/image629.png"/><Relationship Id="rId37" Type="http://schemas.openxmlformats.org/officeDocument/2006/relationships/customXml" Target="../ink/ink652.xml"/><Relationship Id="rId36" Type="http://schemas.openxmlformats.org/officeDocument/2006/relationships/customXml" Target="../ink/ink651.xml"/><Relationship Id="rId35" Type="http://schemas.openxmlformats.org/officeDocument/2006/relationships/image" Target="../media/image628.png"/><Relationship Id="rId34" Type="http://schemas.openxmlformats.org/officeDocument/2006/relationships/customXml" Target="../ink/ink650.xml"/><Relationship Id="rId33" Type="http://schemas.openxmlformats.org/officeDocument/2006/relationships/image" Target="../media/image627.png"/><Relationship Id="rId32" Type="http://schemas.openxmlformats.org/officeDocument/2006/relationships/customXml" Target="../ink/ink649.xml"/><Relationship Id="rId31" Type="http://schemas.openxmlformats.org/officeDocument/2006/relationships/customXml" Target="../ink/ink648.xml"/><Relationship Id="rId30" Type="http://schemas.openxmlformats.org/officeDocument/2006/relationships/image" Target="../media/image626.png"/><Relationship Id="rId3" Type="http://schemas.openxmlformats.org/officeDocument/2006/relationships/customXml" Target="../ink/ink634.xml"/><Relationship Id="rId29" Type="http://schemas.openxmlformats.org/officeDocument/2006/relationships/customXml" Target="../ink/ink647.xml"/><Relationship Id="rId28" Type="http://schemas.openxmlformats.org/officeDocument/2006/relationships/image" Target="../media/image625.png"/><Relationship Id="rId27" Type="http://schemas.openxmlformats.org/officeDocument/2006/relationships/customXml" Target="../ink/ink646.xml"/><Relationship Id="rId26" Type="http://schemas.openxmlformats.org/officeDocument/2006/relationships/image" Target="../media/image18.png"/><Relationship Id="rId25" Type="http://schemas.openxmlformats.org/officeDocument/2006/relationships/customXml" Target="../ink/ink645.xml"/><Relationship Id="rId24" Type="http://schemas.openxmlformats.org/officeDocument/2006/relationships/image" Target="../media/image624.png"/><Relationship Id="rId23" Type="http://schemas.openxmlformats.org/officeDocument/2006/relationships/customXml" Target="../ink/ink644.xml"/><Relationship Id="rId22" Type="http://schemas.openxmlformats.org/officeDocument/2006/relationships/image" Target="../media/image623.png"/><Relationship Id="rId21" Type="http://schemas.openxmlformats.org/officeDocument/2006/relationships/customXml" Target="../ink/ink643.xml"/><Relationship Id="rId20" Type="http://schemas.openxmlformats.org/officeDocument/2006/relationships/image" Target="../media/image622.png"/><Relationship Id="rId2" Type="http://schemas.openxmlformats.org/officeDocument/2006/relationships/image" Target="../media/image613.png"/><Relationship Id="rId19" Type="http://schemas.openxmlformats.org/officeDocument/2006/relationships/customXml" Target="../ink/ink642.xml"/><Relationship Id="rId18" Type="http://schemas.openxmlformats.org/officeDocument/2006/relationships/image" Target="../media/image621.png"/><Relationship Id="rId17" Type="http://schemas.openxmlformats.org/officeDocument/2006/relationships/customXml" Target="../ink/ink641.xml"/><Relationship Id="rId16" Type="http://schemas.openxmlformats.org/officeDocument/2006/relationships/image" Target="../media/image620.png"/><Relationship Id="rId15" Type="http://schemas.openxmlformats.org/officeDocument/2006/relationships/customXml" Target="../ink/ink640.xml"/><Relationship Id="rId14" Type="http://schemas.openxmlformats.org/officeDocument/2006/relationships/image" Target="../media/image619.png"/><Relationship Id="rId132" Type="http://schemas.openxmlformats.org/officeDocument/2006/relationships/slideLayout" Target="../slideLayouts/slideLayout2.xml"/><Relationship Id="rId131" Type="http://schemas.openxmlformats.org/officeDocument/2006/relationships/tags" Target="../tags/tag79.xml"/><Relationship Id="rId130" Type="http://schemas.openxmlformats.org/officeDocument/2006/relationships/image" Target="../media/image674.png"/><Relationship Id="rId13" Type="http://schemas.openxmlformats.org/officeDocument/2006/relationships/customXml" Target="../ink/ink639.xml"/><Relationship Id="rId129" Type="http://schemas.openxmlformats.org/officeDocument/2006/relationships/customXml" Target="../ink/ink699.xml"/><Relationship Id="rId128" Type="http://schemas.openxmlformats.org/officeDocument/2006/relationships/image" Target="../media/image673.png"/><Relationship Id="rId127" Type="http://schemas.openxmlformats.org/officeDocument/2006/relationships/customXml" Target="../ink/ink698.xml"/><Relationship Id="rId126" Type="http://schemas.openxmlformats.org/officeDocument/2006/relationships/image" Target="../media/image672.png"/><Relationship Id="rId125" Type="http://schemas.openxmlformats.org/officeDocument/2006/relationships/customXml" Target="../ink/ink697.xml"/><Relationship Id="rId124" Type="http://schemas.openxmlformats.org/officeDocument/2006/relationships/image" Target="../media/image671.png"/><Relationship Id="rId123" Type="http://schemas.openxmlformats.org/officeDocument/2006/relationships/customXml" Target="../ink/ink696.xml"/><Relationship Id="rId122" Type="http://schemas.openxmlformats.org/officeDocument/2006/relationships/image" Target="../media/image670.png"/><Relationship Id="rId121" Type="http://schemas.openxmlformats.org/officeDocument/2006/relationships/customXml" Target="../ink/ink695.xml"/><Relationship Id="rId120" Type="http://schemas.openxmlformats.org/officeDocument/2006/relationships/image" Target="../media/image669.png"/><Relationship Id="rId12" Type="http://schemas.openxmlformats.org/officeDocument/2006/relationships/image" Target="../media/image618.png"/><Relationship Id="rId119" Type="http://schemas.openxmlformats.org/officeDocument/2006/relationships/customXml" Target="../ink/ink694.xml"/><Relationship Id="rId118" Type="http://schemas.openxmlformats.org/officeDocument/2006/relationships/image" Target="../media/image668.png"/><Relationship Id="rId117" Type="http://schemas.openxmlformats.org/officeDocument/2006/relationships/customXml" Target="../ink/ink693.xml"/><Relationship Id="rId116" Type="http://schemas.openxmlformats.org/officeDocument/2006/relationships/image" Target="../media/image667.png"/><Relationship Id="rId115" Type="http://schemas.openxmlformats.org/officeDocument/2006/relationships/customXml" Target="../ink/ink692.xml"/><Relationship Id="rId114" Type="http://schemas.openxmlformats.org/officeDocument/2006/relationships/image" Target="../media/image666.png"/><Relationship Id="rId113" Type="http://schemas.openxmlformats.org/officeDocument/2006/relationships/customXml" Target="../ink/ink691.xml"/><Relationship Id="rId112" Type="http://schemas.openxmlformats.org/officeDocument/2006/relationships/image" Target="../media/image665.png"/><Relationship Id="rId111" Type="http://schemas.openxmlformats.org/officeDocument/2006/relationships/customXml" Target="../ink/ink690.xml"/><Relationship Id="rId110" Type="http://schemas.openxmlformats.org/officeDocument/2006/relationships/image" Target="../media/image664.png"/><Relationship Id="rId11" Type="http://schemas.openxmlformats.org/officeDocument/2006/relationships/customXml" Target="../ink/ink638.xml"/><Relationship Id="rId109" Type="http://schemas.openxmlformats.org/officeDocument/2006/relationships/customXml" Target="../ink/ink689.xml"/><Relationship Id="rId108" Type="http://schemas.openxmlformats.org/officeDocument/2006/relationships/image" Target="../media/image663.png"/><Relationship Id="rId107" Type="http://schemas.openxmlformats.org/officeDocument/2006/relationships/customXml" Target="../ink/ink688.xml"/><Relationship Id="rId106" Type="http://schemas.openxmlformats.org/officeDocument/2006/relationships/image" Target="../media/image662.png"/><Relationship Id="rId105" Type="http://schemas.openxmlformats.org/officeDocument/2006/relationships/customXml" Target="../ink/ink687.xml"/><Relationship Id="rId104" Type="http://schemas.openxmlformats.org/officeDocument/2006/relationships/image" Target="../media/image661.png"/><Relationship Id="rId103" Type="http://schemas.openxmlformats.org/officeDocument/2006/relationships/customXml" Target="../ink/ink686.xml"/><Relationship Id="rId102" Type="http://schemas.openxmlformats.org/officeDocument/2006/relationships/image" Target="../media/image660.png"/><Relationship Id="rId101" Type="http://schemas.openxmlformats.org/officeDocument/2006/relationships/customXml" Target="../ink/ink685.xml"/><Relationship Id="rId100" Type="http://schemas.openxmlformats.org/officeDocument/2006/relationships/image" Target="../media/image659.png"/><Relationship Id="rId10" Type="http://schemas.openxmlformats.org/officeDocument/2006/relationships/image" Target="../media/image617.png"/><Relationship Id="rId1" Type="http://schemas.openxmlformats.org/officeDocument/2006/relationships/customXml" Target="../ink/ink63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0.xml"/><Relationship Id="rId1" Type="http://schemas.openxmlformats.org/officeDocument/2006/relationships/image" Target="../media/image675.wmf"/></Relationships>
</file>

<file path=ppt/slides/_rels/slide16.xml.rels><?xml version="1.0" encoding="UTF-8" standalone="yes"?>
<Relationships xmlns="http://schemas.openxmlformats.org/package/2006/relationships"><Relationship Id="rId99" Type="http://schemas.openxmlformats.org/officeDocument/2006/relationships/image" Target="../media/image722.png"/><Relationship Id="rId98" Type="http://schemas.openxmlformats.org/officeDocument/2006/relationships/customXml" Target="../ink/ink750.xml"/><Relationship Id="rId97" Type="http://schemas.openxmlformats.org/officeDocument/2006/relationships/image" Target="../media/image721.png"/><Relationship Id="rId96" Type="http://schemas.openxmlformats.org/officeDocument/2006/relationships/customXml" Target="../ink/ink749.xml"/><Relationship Id="rId95" Type="http://schemas.openxmlformats.org/officeDocument/2006/relationships/customXml" Target="../ink/ink748.xml"/><Relationship Id="rId94" Type="http://schemas.openxmlformats.org/officeDocument/2006/relationships/image" Target="../media/image720.png"/><Relationship Id="rId93" Type="http://schemas.openxmlformats.org/officeDocument/2006/relationships/customXml" Target="../ink/ink747.xml"/><Relationship Id="rId92" Type="http://schemas.openxmlformats.org/officeDocument/2006/relationships/image" Target="../media/image719.png"/><Relationship Id="rId91" Type="http://schemas.openxmlformats.org/officeDocument/2006/relationships/customXml" Target="../ink/ink746.xml"/><Relationship Id="rId90" Type="http://schemas.openxmlformats.org/officeDocument/2006/relationships/image" Target="../media/image718.png"/><Relationship Id="rId9" Type="http://schemas.openxmlformats.org/officeDocument/2006/relationships/image" Target="../media/image680.png"/><Relationship Id="rId89" Type="http://schemas.openxmlformats.org/officeDocument/2006/relationships/customXml" Target="../ink/ink745.xml"/><Relationship Id="rId88" Type="http://schemas.openxmlformats.org/officeDocument/2006/relationships/image" Target="../media/image717.png"/><Relationship Id="rId87" Type="http://schemas.openxmlformats.org/officeDocument/2006/relationships/customXml" Target="../ink/ink744.xml"/><Relationship Id="rId86" Type="http://schemas.openxmlformats.org/officeDocument/2006/relationships/image" Target="../media/image716.png"/><Relationship Id="rId85" Type="http://schemas.openxmlformats.org/officeDocument/2006/relationships/customXml" Target="../ink/ink743.xml"/><Relationship Id="rId84" Type="http://schemas.openxmlformats.org/officeDocument/2006/relationships/image" Target="../media/image715.png"/><Relationship Id="rId83" Type="http://schemas.openxmlformats.org/officeDocument/2006/relationships/customXml" Target="../ink/ink742.xml"/><Relationship Id="rId82" Type="http://schemas.openxmlformats.org/officeDocument/2006/relationships/image" Target="../media/image714.png"/><Relationship Id="rId81" Type="http://schemas.openxmlformats.org/officeDocument/2006/relationships/customXml" Target="../ink/ink741.xml"/><Relationship Id="rId80" Type="http://schemas.openxmlformats.org/officeDocument/2006/relationships/image" Target="../media/image713.png"/><Relationship Id="rId8" Type="http://schemas.openxmlformats.org/officeDocument/2006/relationships/customXml" Target="../ink/ink703.xml"/><Relationship Id="rId79" Type="http://schemas.openxmlformats.org/officeDocument/2006/relationships/customXml" Target="../ink/ink740.xml"/><Relationship Id="rId78" Type="http://schemas.openxmlformats.org/officeDocument/2006/relationships/image" Target="../media/image712.png"/><Relationship Id="rId77" Type="http://schemas.openxmlformats.org/officeDocument/2006/relationships/customXml" Target="../ink/ink739.xml"/><Relationship Id="rId76" Type="http://schemas.openxmlformats.org/officeDocument/2006/relationships/image" Target="../media/image711.png"/><Relationship Id="rId75" Type="http://schemas.openxmlformats.org/officeDocument/2006/relationships/customXml" Target="../ink/ink738.xml"/><Relationship Id="rId74" Type="http://schemas.openxmlformats.org/officeDocument/2006/relationships/image" Target="../media/image710.png"/><Relationship Id="rId73" Type="http://schemas.openxmlformats.org/officeDocument/2006/relationships/customXml" Target="../ink/ink737.xml"/><Relationship Id="rId72" Type="http://schemas.openxmlformats.org/officeDocument/2006/relationships/customXml" Target="../ink/ink736.xml"/><Relationship Id="rId71" Type="http://schemas.openxmlformats.org/officeDocument/2006/relationships/customXml" Target="../ink/ink735.xml"/><Relationship Id="rId70" Type="http://schemas.openxmlformats.org/officeDocument/2006/relationships/image" Target="../media/image709.png"/><Relationship Id="rId7" Type="http://schemas.openxmlformats.org/officeDocument/2006/relationships/image" Target="../media/image679.png"/><Relationship Id="rId69" Type="http://schemas.openxmlformats.org/officeDocument/2006/relationships/customXml" Target="../ink/ink734.xml"/><Relationship Id="rId68" Type="http://schemas.openxmlformats.org/officeDocument/2006/relationships/image" Target="../media/image708.png"/><Relationship Id="rId67" Type="http://schemas.openxmlformats.org/officeDocument/2006/relationships/customXml" Target="../ink/ink733.xml"/><Relationship Id="rId66" Type="http://schemas.openxmlformats.org/officeDocument/2006/relationships/image" Target="../media/image707.png"/><Relationship Id="rId65" Type="http://schemas.openxmlformats.org/officeDocument/2006/relationships/customXml" Target="../ink/ink732.xml"/><Relationship Id="rId64" Type="http://schemas.openxmlformats.org/officeDocument/2006/relationships/image" Target="../media/image706.png"/><Relationship Id="rId63" Type="http://schemas.openxmlformats.org/officeDocument/2006/relationships/customXml" Target="../ink/ink731.xml"/><Relationship Id="rId62" Type="http://schemas.openxmlformats.org/officeDocument/2006/relationships/image" Target="../media/image705.png"/><Relationship Id="rId61" Type="http://schemas.openxmlformats.org/officeDocument/2006/relationships/customXml" Target="../ink/ink730.xml"/><Relationship Id="rId60" Type="http://schemas.openxmlformats.org/officeDocument/2006/relationships/image" Target="../media/image704.png"/><Relationship Id="rId6" Type="http://schemas.openxmlformats.org/officeDocument/2006/relationships/customXml" Target="../ink/ink702.xml"/><Relationship Id="rId59" Type="http://schemas.openxmlformats.org/officeDocument/2006/relationships/customXml" Target="../ink/ink729.xml"/><Relationship Id="rId58" Type="http://schemas.openxmlformats.org/officeDocument/2006/relationships/customXml" Target="../ink/ink728.xml"/><Relationship Id="rId57" Type="http://schemas.openxmlformats.org/officeDocument/2006/relationships/image" Target="../media/image703.png"/><Relationship Id="rId56" Type="http://schemas.openxmlformats.org/officeDocument/2006/relationships/customXml" Target="../ink/ink727.xml"/><Relationship Id="rId55" Type="http://schemas.openxmlformats.org/officeDocument/2006/relationships/image" Target="../media/image702.png"/><Relationship Id="rId54" Type="http://schemas.openxmlformats.org/officeDocument/2006/relationships/customXml" Target="../ink/ink726.xml"/><Relationship Id="rId53" Type="http://schemas.openxmlformats.org/officeDocument/2006/relationships/image" Target="../media/image701.png"/><Relationship Id="rId52" Type="http://schemas.openxmlformats.org/officeDocument/2006/relationships/customXml" Target="../ink/ink725.xml"/><Relationship Id="rId51" Type="http://schemas.openxmlformats.org/officeDocument/2006/relationships/image" Target="../media/image700.png"/><Relationship Id="rId50" Type="http://schemas.openxmlformats.org/officeDocument/2006/relationships/customXml" Target="../ink/ink724.xml"/><Relationship Id="rId5" Type="http://schemas.openxmlformats.org/officeDocument/2006/relationships/image" Target="../media/image678.png"/><Relationship Id="rId49" Type="http://schemas.openxmlformats.org/officeDocument/2006/relationships/image" Target="../media/image699.png"/><Relationship Id="rId48" Type="http://schemas.openxmlformats.org/officeDocument/2006/relationships/customXml" Target="../ink/ink723.xml"/><Relationship Id="rId47" Type="http://schemas.openxmlformats.org/officeDocument/2006/relationships/image" Target="../media/image698.png"/><Relationship Id="rId46" Type="http://schemas.openxmlformats.org/officeDocument/2006/relationships/customXml" Target="../ink/ink722.xml"/><Relationship Id="rId45" Type="http://schemas.openxmlformats.org/officeDocument/2006/relationships/image" Target="../media/image697.png"/><Relationship Id="rId44" Type="http://schemas.openxmlformats.org/officeDocument/2006/relationships/customXml" Target="../ink/ink721.xml"/><Relationship Id="rId43" Type="http://schemas.openxmlformats.org/officeDocument/2006/relationships/image" Target="../media/image696.png"/><Relationship Id="rId42" Type="http://schemas.openxmlformats.org/officeDocument/2006/relationships/customXml" Target="../ink/ink720.xml"/><Relationship Id="rId41" Type="http://schemas.openxmlformats.org/officeDocument/2006/relationships/image" Target="../media/image695.png"/><Relationship Id="rId405" Type="http://schemas.openxmlformats.org/officeDocument/2006/relationships/slideLayout" Target="../slideLayouts/slideLayout2.xml"/><Relationship Id="rId404" Type="http://schemas.openxmlformats.org/officeDocument/2006/relationships/tags" Target="../tags/tag81.xml"/><Relationship Id="rId403" Type="http://schemas.openxmlformats.org/officeDocument/2006/relationships/image" Target="../media/image870.png"/><Relationship Id="rId402" Type="http://schemas.openxmlformats.org/officeDocument/2006/relationships/customXml" Target="../ink/ink906.xml"/><Relationship Id="rId401" Type="http://schemas.openxmlformats.org/officeDocument/2006/relationships/image" Target="../media/image869.png"/><Relationship Id="rId400" Type="http://schemas.openxmlformats.org/officeDocument/2006/relationships/customXml" Target="../ink/ink905.xml"/><Relationship Id="rId40" Type="http://schemas.openxmlformats.org/officeDocument/2006/relationships/customXml" Target="../ink/ink719.xml"/><Relationship Id="rId4" Type="http://schemas.openxmlformats.org/officeDocument/2006/relationships/customXml" Target="../ink/ink701.xml"/><Relationship Id="rId399" Type="http://schemas.openxmlformats.org/officeDocument/2006/relationships/image" Target="../media/image868.png"/><Relationship Id="rId398" Type="http://schemas.openxmlformats.org/officeDocument/2006/relationships/customXml" Target="../ink/ink904.xml"/><Relationship Id="rId397" Type="http://schemas.openxmlformats.org/officeDocument/2006/relationships/image" Target="../media/image867.png"/><Relationship Id="rId396" Type="http://schemas.openxmlformats.org/officeDocument/2006/relationships/customXml" Target="../ink/ink903.xml"/><Relationship Id="rId395" Type="http://schemas.openxmlformats.org/officeDocument/2006/relationships/image" Target="../media/image866.png"/><Relationship Id="rId394" Type="http://schemas.openxmlformats.org/officeDocument/2006/relationships/customXml" Target="../ink/ink902.xml"/><Relationship Id="rId393" Type="http://schemas.openxmlformats.org/officeDocument/2006/relationships/image" Target="../media/image865.png"/><Relationship Id="rId392" Type="http://schemas.openxmlformats.org/officeDocument/2006/relationships/customXml" Target="../ink/ink901.xml"/><Relationship Id="rId391" Type="http://schemas.openxmlformats.org/officeDocument/2006/relationships/image" Target="../media/image864.png"/><Relationship Id="rId390" Type="http://schemas.openxmlformats.org/officeDocument/2006/relationships/customXml" Target="../ink/ink900.xml"/><Relationship Id="rId39" Type="http://schemas.openxmlformats.org/officeDocument/2006/relationships/image" Target="../media/image694.png"/><Relationship Id="rId389" Type="http://schemas.openxmlformats.org/officeDocument/2006/relationships/image" Target="../media/image863.png"/><Relationship Id="rId388" Type="http://schemas.openxmlformats.org/officeDocument/2006/relationships/customXml" Target="../ink/ink899.xml"/><Relationship Id="rId387" Type="http://schemas.openxmlformats.org/officeDocument/2006/relationships/image" Target="../media/image862.png"/><Relationship Id="rId386" Type="http://schemas.openxmlformats.org/officeDocument/2006/relationships/customXml" Target="../ink/ink898.xml"/><Relationship Id="rId385" Type="http://schemas.openxmlformats.org/officeDocument/2006/relationships/customXml" Target="../ink/ink897.xml"/><Relationship Id="rId384" Type="http://schemas.openxmlformats.org/officeDocument/2006/relationships/image" Target="../media/image861.png"/><Relationship Id="rId383" Type="http://schemas.openxmlformats.org/officeDocument/2006/relationships/customXml" Target="../ink/ink896.xml"/><Relationship Id="rId382" Type="http://schemas.openxmlformats.org/officeDocument/2006/relationships/customXml" Target="../ink/ink895.xml"/><Relationship Id="rId381" Type="http://schemas.openxmlformats.org/officeDocument/2006/relationships/image" Target="../media/image860.png"/><Relationship Id="rId380" Type="http://schemas.openxmlformats.org/officeDocument/2006/relationships/customXml" Target="../ink/ink894.xml"/><Relationship Id="rId38" Type="http://schemas.openxmlformats.org/officeDocument/2006/relationships/customXml" Target="../ink/ink718.xml"/><Relationship Id="rId379" Type="http://schemas.openxmlformats.org/officeDocument/2006/relationships/image" Target="../media/image859.png"/><Relationship Id="rId378" Type="http://schemas.openxmlformats.org/officeDocument/2006/relationships/customXml" Target="../ink/ink893.xml"/><Relationship Id="rId377" Type="http://schemas.openxmlformats.org/officeDocument/2006/relationships/image" Target="../media/image858.png"/><Relationship Id="rId376" Type="http://schemas.openxmlformats.org/officeDocument/2006/relationships/customXml" Target="../ink/ink892.xml"/><Relationship Id="rId375" Type="http://schemas.openxmlformats.org/officeDocument/2006/relationships/image" Target="../media/image857.png"/><Relationship Id="rId374" Type="http://schemas.openxmlformats.org/officeDocument/2006/relationships/customXml" Target="../ink/ink891.xml"/><Relationship Id="rId373" Type="http://schemas.openxmlformats.org/officeDocument/2006/relationships/image" Target="../media/image856.png"/><Relationship Id="rId372" Type="http://schemas.openxmlformats.org/officeDocument/2006/relationships/customXml" Target="../ink/ink890.xml"/><Relationship Id="rId371" Type="http://schemas.openxmlformats.org/officeDocument/2006/relationships/image" Target="../media/image855.png"/><Relationship Id="rId370" Type="http://schemas.openxmlformats.org/officeDocument/2006/relationships/customXml" Target="../ink/ink889.xml"/><Relationship Id="rId37" Type="http://schemas.openxmlformats.org/officeDocument/2006/relationships/image" Target="../media/image18.png"/><Relationship Id="rId369" Type="http://schemas.openxmlformats.org/officeDocument/2006/relationships/image" Target="../media/image854.png"/><Relationship Id="rId368" Type="http://schemas.openxmlformats.org/officeDocument/2006/relationships/customXml" Target="../ink/ink888.xml"/><Relationship Id="rId367" Type="http://schemas.openxmlformats.org/officeDocument/2006/relationships/image" Target="../media/image853.png"/><Relationship Id="rId366" Type="http://schemas.openxmlformats.org/officeDocument/2006/relationships/customXml" Target="../ink/ink887.xml"/><Relationship Id="rId365" Type="http://schemas.openxmlformats.org/officeDocument/2006/relationships/image" Target="../media/image852.png"/><Relationship Id="rId364" Type="http://schemas.openxmlformats.org/officeDocument/2006/relationships/customXml" Target="../ink/ink886.xml"/><Relationship Id="rId363" Type="http://schemas.openxmlformats.org/officeDocument/2006/relationships/image" Target="../media/image851.png"/><Relationship Id="rId362" Type="http://schemas.openxmlformats.org/officeDocument/2006/relationships/customXml" Target="../ink/ink885.xml"/><Relationship Id="rId361" Type="http://schemas.openxmlformats.org/officeDocument/2006/relationships/customXml" Target="../ink/ink884.xml"/><Relationship Id="rId360" Type="http://schemas.openxmlformats.org/officeDocument/2006/relationships/image" Target="../media/image850.png"/><Relationship Id="rId36" Type="http://schemas.openxmlformats.org/officeDocument/2006/relationships/customXml" Target="../ink/ink717.xml"/><Relationship Id="rId359" Type="http://schemas.openxmlformats.org/officeDocument/2006/relationships/customXml" Target="../ink/ink883.xml"/><Relationship Id="rId358" Type="http://schemas.openxmlformats.org/officeDocument/2006/relationships/image" Target="../media/image849.png"/><Relationship Id="rId357" Type="http://schemas.openxmlformats.org/officeDocument/2006/relationships/customXml" Target="../ink/ink882.xml"/><Relationship Id="rId356" Type="http://schemas.openxmlformats.org/officeDocument/2006/relationships/image" Target="../media/image848.png"/><Relationship Id="rId355" Type="http://schemas.openxmlformats.org/officeDocument/2006/relationships/customXml" Target="../ink/ink881.xml"/><Relationship Id="rId354" Type="http://schemas.openxmlformats.org/officeDocument/2006/relationships/image" Target="../media/image847.png"/><Relationship Id="rId353" Type="http://schemas.openxmlformats.org/officeDocument/2006/relationships/customXml" Target="../ink/ink880.xml"/><Relationship Id="rId352" Type="http://schemas.openxmlformats.org/officeDocument/2006/relationships/image" Target="../media/image846.png"/><Relationship Id="rId351" Type="http://schemas.openxmlformats.org/officeDocument/2006/relationships/customXml" Target="../ink/ink879.xml"/><Relationship Id="rId350" Type="http://schemas.openxmlformats.org/officeDocument/2006/relationships/image" Target="../media/image845.png"/><Relationship Id="rId35" Type="http://schemas.openxmlformats.org/officeDocument/2006/relationships/image" Target="../media/image693.png"/><Relationship Id="rId349" Type="http://schemas.openxmlformats.org/officeDocument/2006/relationships/customXml" Target="../ink/ink878.xml"/><Relationship Id="rId348" Type="http://schemas.openxmlformats.org/officeDocument/2006/relationships/image" Target="../media/image844.png"/><Relationship Id="rId347" Type="http://schemas.openxmlformats.org/officeDocument/2006/relationships/customXml" Target="../ink/ink877.xml"/><Relationship Id="rId346" Type="http://schemas.openxmlformats.org/officeDocument/2006/relationships/image" Target="../media/image843.png"/><Relationship Id="rId345" Type="http://schemas.openxmlformats.org/officeDocument/2006/relationships/customXml" Target="../ink/ink876.xml"/><Relationship Id="rId344" Type="http://schemas.openxmlformats.org/officeDocument/2006/relationships/image" Target="../media/image842.png"/><Relationship Id="rId343" Type="http://schemas.openxmlformats.org/officeDocument/2006/relationships/customXml" Target="../ink/ink875.xml"/><Relationship Id="rId342" Type="http://schemas.openxmlformats.org/officeDocument/2006/relationships/image" Target="../media/image841.png"/><Relationship Id="rId341" Type="http://schemas.openxmlformats.org/officeDocument/2006/relationships/customXml" Target="../ink/ink874.xml"/><Relationship Id="rId340" Type="http://schemas.openxmlformats.org/officeDocument/2006/relationships/image" Target="../media/image840.png"/><Relationship Id="rId34" Type="http://schemas.openxmlformats.org/officeDocument/2006/relationships/customXml" Target="../ink/ink716.xml"/><Relationship Id="rId339" Type="http://schemas.openxmlformats.org/officeDocument/2006/relationships/customXml" Target="../ink/ink873.xml"/><Relationship Id="rId338" Type="http://schemas.openxmlformats.org/officeDocument/2006/relationships/image" Target="../media/image839.png"/><Relationship Id="rId337" Type="http://schemas.openxmlformats.org/officeDocument/2006/relationships/customXml" Target="../ink/ink872.xml"/><Relationship Id="rId336" Type="http://schemas.openxmlformats.org/officeDocument/2006/relationships/image" Target="../media/image838.png"/><Relationship Id="rId335" Type="http://schemas.openxmlformats.org/officeDocument/2006/relationships/customXml" Target="../ink/ink871.xml"/><Relationship Id="rId334" Type="http://schemas.openxmlformats.org/officeDocument/2006/relationships/image" Target="../media/image837.png"/><Relationship Id="rId333" Type="http://schemas.openxmlformats.org/officeDocument/2006/relationships/customXml" Target="../ink/ink870.xml"/><Relationship Id="rId332" Type="http://schemas.openxmlformats.org/officeDocument/2006/relationships/image" Target="../media/image836.png"/><Relationship Id="rId331" Type="http://schemas.openxmlformats.org/officeDocument/2006/relationships/customXml" Target="../ink/ink869.xml"/><Relationship Id="rId330" Type="http://schemas.openxmlformats.org/officeDocument/2006/relationships/image" Target="../media/image835.png"/><Relationship Id="rId33" Type="http://schemas.openxmlformats.org/officeDocument/2006/relationships/image" Target="../media/image692.png"/><Relationship Id="rId329" Type="http://schemas.openxmlformats.org/officeDocument/2006/relationships/customXml" Target="../ink/ink868.xml"/><Relationship Id="rId328" Type="http://schemas.openxmlformats.org/officeDocument/2006/relationships/image" Target="../media/image834.png"/><Relationship Id="rId327" Type="http://schemas.openxmlformats.org/officeDocument/2006/relationships/customXml" Target="../ink/ink867.xml"/><Relationship Id="rId326" Type="http://schemas.openxmlformats.org/officeDocument/2006/relationships/image" Target="../media/image833.png"/><Relationship Id="rId325" Type="http://schemas.openxmlformats.org/officeDocument/2006/relationships/customXml" Target="../ink/ink866.xml"/><Relationship Id="rId324" Type="http://schemas.openxmlformats.org/officeDocument/2006/relationships/image" Target="../media/image832.png"/><Relationship Id="rId323" Type="http://schemas.openxmlformats.org/officeDocument/2006/relationships/customXml" Target="../ink/ink865.xml"/><Relationship Id="rId322" Type="http://schemas.openxmlformats.org/officeDocument/2006/relationships/image" Target="../media/image831.png"/><Relationship Id="rId321" Type="http://schemas.openxmlformats.org/officeDocument/2006/relationships/customXml" Target="../ink/ink864.xml"/><Relationship Id="rId320" Type="http://schemas.openxmlformats.org/officeDocument/2006/relationships/image" Target="../media/image830.png"/><Relationship Id="rId32" Type="http://schemas.openxmlformats.org/officeDocument/2006/relationships/customXml" Target="../ink/ink715.xml"/><Relationship Id="rId319" Type="http://schemas.openxmlformats.org/officeDocument/2006/relationships/customXml" Target="../ink/ink863.xml"/><Relationship Id="rId318" Type="http://schemas.openxmlformats.org/officeDocument/2006/relationships/image" Target="../media/image829.png"/><Relationship Id="rId317" Type="http://schemas.openxmlformats.org/officeDocument/2006/relationships/customXml" Target="../ink/ink862.xml"/><Relationship Id="rId316" Type="http://schemas.openxmlformats.org/officeDocument/2006/relationships/image" Target="../media/image828.png"/><Relationship Id="rId315" Type="http://schemas.openxmlformats.org/officeDocument/2006/relationships/customXml" Target="../ink/ink861.xml"/><Relationship Id="rId314" Type="http://schemas.openxmlformats.org/officeDocument/2006/relationships/image" Target="../media/image827.png"/><Relationship Id="rId313" Type="http://schemas.openxmlformats.org/officeDocument/2006/relationships/customXml" Target="../ink/ink860.xml"/><Relationship Id="rId312" Type="http://schemas.openxmlformats.org/officeDocument/2006/relationships/image" Target="../media/image826.png"/><Relationship Id="rId311" Type="http://schemas.openxmlformats.org/officeDocument/2006/relationships/customXml" Target="../ink/ink859.xml"/><Relationship Id="rId310" Type="http://schemas.openxmlformats.org/officeDocument/2006/relationships/image" Target="../media/image825.png"/><Relationship Id="rId31" Type="http://schemas.openxmlformats.org/officeDocument/2006/relationships/image" Target="../media/image691.png"/><Relationship Id="rId309" Type="http://schemas.openxmlformats.org/officeDocument/2006/relationships/customXml" Target="../ink/ink858.xml"/><Relationship Id="rId308" Type="http://schemas.openxmlformats.org/officeDocument/2006/relationships/image" Target="../media/image824.png"/><Relationship Id="rId307" Type="http://schemas.openxmlformats.org/officeDocument/2006/relationships/customXml" Target="../ink/ink857.xml"/><Relationship Id="rId306" Type="http://schemas.openxmlformats.org/officeDocument/2006/relationships/image" Target="../media/image823.png"/><Relationship Id="rId305" Type="http://schemas.openxmlformats.org/officeDocument/2006/relationships/customXml" Target="../ink/ink856.xml"/><Relationship Id="rId304" Type="http://schemas.openxmlformats.org/officeDocument/2006/relationships/image" Target="../media/image822.png"/><Relationship Id="rId303" Type="http://schemas.openxmlformats.org/officeDocument/2006/relationships/customXml" Target="../ink/ink855.xml"/><Relationship Id="rId302" Type="http://schemas.openxmlformats.org/officeDocument/2006/relationships/image" Target="../media/image821.png"/><Relationship Id="rId301" Type="http://schemas.openxmlformats.org/officeDocument/2006/relationships/customXml" Target="../ink/ink854.xml"/><Relationship Id="rId300" Type="http://schemas.openxmlformats.org/officeDocument/2006/relationships/image" Target="../media/image820.png"/><Relationship Id="rId30" Type="http://schemas.openxmlformats.org/officeDocument/2006/relationships/customXml" Target="../ink/ink714.xml"/><Relationship Id="rId3" Type="http://schemas.openxmlformats.org/officeDocument/2006/relationships/image" Target="../media/image677.png"/><Relationship Id="rId299" Type="http://schemas.openxmlformats.org/officeDocument/2006/relationships/customXml" Target="../ink/ink853.xml"/><Relationship Id="rId298" Type="http://schemas.openxmlformats.org/officeDocument/2006/relationships/image" Target="../media/image819.png"/><Relationship Id="rId297" Type="http://schemas.openxmlformats.org/officeDocument/2006/relationships/customXml" Target="../ink/ink852.xml"/><Relationship Id="rId296" Type="http://schemas.openxmlformats.org/officeDocument/2006/relationships/image" Target="../media/image818.png"/><Relationship Id="rId295" Type="http://schemas.openxmlformats.org/officeDocument/2006/relationships/customXml" Target="../ink/ink851.xml"/><Relationship Id="rId294" Type="http://schemas.openxmlformats.org/officeDocument/2006/relationships/image" Target="../media/image817.png"/><Relationship Id="rId293" Type="http://schemas.openxmlformats.org/officeDocument/2006/relationships/customXml" Target="../ink/ink850.xml"/><Relationship Id="rId292" Type="http://schemas.openxmlformats.org/officeDocument/2006/relationships/customXml" Target="../ink/ink849.xml"/><Relationship Id="rId291" Type="http://schemas.openxmlformats.org/officeDocument/2006/relationships/image" Target="../media/image816.png"/><Relationship Id="rId290" Type="http://schemas.openxmlformats.org/officeDocument/2006/relationships/customXml" Target="../ink/ink848.xml"/><Relationship Id="rId29" Type="http://schemas.openxmlformats.org/officeDocument/2006/relationships/image" Target="../media/image690.png"/><Relationship Id="rId289" Type="http://schemas.openxmlformats.org/officeDocument/2006/relationships/image" Target="../media/image815.png"/><Relationship Id="rId288" Type="http://schemas.openxmlformats.org/officeDocument/2006/relationships/customXml" Target="../ink/ink847.xml"/><Relationship Id="rId287" Type="http://schemas.openxmlformats.org/officeDocument/2006/relationships/image" Target="../media/image814.png"/><Relationship Id="rId286" Type="http://schemas.openxmlformats.org/officeDocument/2006/relationships/customXml" Target="../ink/ink846.xml"/><Relationship Id="rId285" Type="http://schemas.openxmlformats.org/officeDocument/2006/relationships/image" Target="../media/image813.png"/><Relationship Id="rId284" Type="http://schemas.openxmlformats.org/officeDocument/2006/relationships/customXml" Target="../ink/ink845.xml"/><Relationship Id="rId283" Type="http://schemas.openxmlformats.org/officeDocument/2006/relationships/image" Target="../media/image812.png"/><Relationship Id="rId282" Type="http://schemas.openxmlformats.org/officeDocument/2006/relationships/customXml" Target="../ink/ink844.xml"/><Relationship Id="rId281" Type="http://schemas.openxmlformats.org/officeDocument/2006/relationships/image" Target="../media/image811.png"/><Relationship Id="rId280" Type="http://schemas.openxmlformats.org/officeDocument/2006/relationships/customXml" Target="../ink/ink843.xml"/><Relationship Id="rId28" Type="http://schemas.openxmlformats.org/officeDocument/2006/relationships/customXml" Target="../ink/ink713.xml"/><Relationship Id="rId279" Type="http://schemas.openxmlformats.org/officeDocument/2006/relationships/image" Target="../media/image810.png"/><Relationship Id="rId278" Type="http://schemas.openxmlformats.org/officeDocument/2006/relationships/customXml" Target="../ink/ink842.xml"/><Relationship Id="rId277" Type="http://schemas.openxmlformats.org/officeDocument/2006/relationships/image" Target="../media/image809.png"/><Relationship Id="rId276" Type="http://schemas.openxmlformats.org/officeDocument/2006/relationships/customXml" Target="../ink/ink841.xml"/><Relationship Id="rId275" Type="http://schemas.openxmlformats.org/officeDocument/2006/relationships/image" Target="../media/image808.png"/><Relationship Id="rId274" Type="http://schemas.openxmlformats.org/officeDocument/2006/relationships/customXml" Target="../ink/ink840.xml"/><Relationship Id="rId273" Type="http://schemas.openxmlformats.org/officeDocument/2006/relationships/image" Target="../media/image807.png"/><Relationship Id="rId272" Type="http://schemas.openxmlformats.org/officeDocument/2006/relationships/customXml" Target="../ink/ink839.xml"/><Relationship Id="rId271" Type="http://schemas.openxmlformats.org/officeDocument/2006/relationships/image" Target="../media/image806.png"/><Relationship Id="rId270" Type="http://schemas.openxmlformats.org/officeDocument/2006/relationships/customXml" Target="../ink/ink838.xml"/><Relationship Id="rId27" Type="http://schemas.openxmlformats.org/officeDocument/2006/relationships/image" Target="../media/image689.png"/><Relationship Id="rId269" Type="http://schemas.openxmlformats.org/officeDocument/2006/relationships/image" Target="../media/image805.png"/><Relationship Id="rId268" Type="http://schemas.openxmlformats.org/officeDocument/2006/relationships/customXml" Target="../ink/ink837.xml"/><Relationship Id="rId267" Type="http://schemas.openxmlformats.org/officeDocument/2006/relationships/image" Target="../media/image804.png"/><Relationship Id="rId266" Type="http://schemas.openxmlformats.org/officeDocument/2006/relationships/customXml" Target="../ink/ink836.xml"/><Relationship Id="rId265" Type="http://schemas.openxmlformats.org/officeDocument/2006/relationships/image" Target="../media/image803.png"/><Relationship Id="rId264" Type="http://schemas.openxmlformats.org/officeDocument/2006/relationships/customXml" Target="../ink/ink835.xml"/><Relationship Id="rId263" Type="http://schemas.openxmlformats.org/officeDocument/2006/relationships/image" Target="../media/image802.png"/><Relationship Id="rId262" Type="http://schemas.openxmlformats.org/officeDocument/2006/relationships/customXml" Target="../ink/ink834.xml"/><Relationship Id="rId261" Type="http://schemas.openxmlformats.org/officeDocument/2006/relationships/image" Target="../media/image801.png"/><Relationship Id="rId260" Type="http://schemas.openxmlformats.org/officeDocument/2006/relationships/customXml" Target="../ink/ink833.xml"/><Relationship Id="rId26" Type="http://schemas.openxmlformats.org/officeDocument/2006/relationships/customXml" Target="../ink/ink712.xml"/><Relationship Id="rId259" Type="http://schemas.openxmlformats.org/officeDocument/2006/relationships/image" Target="../media/image800.png"/><Relationship Id="rId258" Type="http://schemas.openxmlformats.org/officeDocument/2006/relationships/customXml" Target="../ink/ink832.xml"/><Relationship Id="rId257" Type="http://schemas.openxmlformats.org/officeDocument/2006/relationships/image" Target="../media/image799.png"/><Relationship Id="rId256" Type="http://schemas.openxmlformats.org/officeDocument/2006/relationships/customXml" Target="../ink/ink831.xml"/><Relationship Id="rId255" Type="http://schemas.openxmlformats.org/officeDocument/2006/relationships/image" Target="../media/image798.png"/><Relationship Id="rId254" Type="http://schemas.openxmlformats.org/officeDocument/2006/relationships/customXml" Target="../ink/ink830.xml"/><Relationship Id="rId253" Type="http://schemas.openxmlformats.org/officeDocument/2006/relationships/image" Target="../media/image797.png"/><Relationship Id="rId252" Type="http://schemas.openxmlformats.org/officeDocument/2006/relationships/customXml" Target="../ink/ink829.xml"/><Relationship Id="rId251" Type="http://schemas.openxmlformats.org/officeDocument/2006/relationships/image" Target="../media/image796.png"/><Relationship Id="rId250" Type="http://schemas.openxmlformats.org/officeDocument/2006/relationships/customXml" Target="../ink/ink828.xml"/><Relationship Id="rId25" Type="http://schemas.openxmlformats.org/officeDocument/2006/relationships/image" Target="../media/image688.png"/><Relationship Id="rId249" Type="http://schemas.openxmlformats.org/officeDocument/2006/relationships/image" Target="../media/image795.png"/><Relationship Id="rId248" Type="http://schemas.openxmlformats.org/officeDocument/2006/relationships/customXml" Target="../ink/ink827.xml"/><Relationship Id="rId247" Type="http://schemas.openxmlformats.org/officeDocument/2006/relationships/image" Target="../media/image794.png"/><Relationship Id="rId246" Type="http://schemas.openxmlformats.org/officeDocument/2006/relationships/customXml" Target="../ink/ink826.xml"/><Relationship Id="rId245" Type="http://schemas.openxmlformats.org/officeDocument/2006/relationships/image" Target="../media/image793.png"/><Relationship Id="rId244" Type="http://schemas.openxmlformats.org/officeDocument/2006/relationships/customXml" Target="../ink/ink825.xml"/><Relationship Id="rId243" Type="http://schemas.openxmlformats.org/officeDocument/2006/relationships/image" Target="../media/image792.png"/><Relationship Id="rId242" Type="http://schemas.openxmlformats.org/officeDocument/2006/relationships/customXml" Target="../ink/ink824.xml"/><Relationship Id="rId241" Type="http://schemas.openxmlformats.org/officeDocument/2006/relationships/image" Target="../media/image791.png"/><Relationship Id="rId240" Type="http://schemas.openxmlformats.org/officeDocument/2006/relationships/customXml" Target="../ink/ink823.xml"/><Relationship Id="rId24" Type="http://schemas.openxmlformats.org/officeDocument/2006/relationships/customXml" Target="../ink/ink711.xml"/><Relationship Id="rId239" Type="http://schemas.openxmlformats.org/officeDocument/2006/relationships/image" Target="../media/image790.png"/><Relationship Id="rId238" Type="http://schemas.openxmlformats.org/officeDocument/2006/relationships/customXml" Target="../ink/ink822.xml"/><Relationship Id="rId237" Type="http://schemas.openxmlformats.org/officeDocument/2006/relationships/image" Target="../media/image789.png"/><Relationship Id="rId236" Type="http://schemas.openxmlformats.org/officeDocument/2006/relationships/customXml" Target="../ink/ink821.xml"/><Relationship Id="rId235" Type="http://schemas.openxmlformats.org/officeDocument/2006/relationships/image" Target="../media/image788.png"/><Relationship Id="rId234" Type="http://schemas.openxmlformats.org/officeDocument/2006/relationships/customXml" Target="../ink/ink820.xml"/><Relationship Id="rId233" Type="http://schemas.openxmlformats.org/officeDocument/2006/relationships/image" Target="../media/image787.png"/><Relationship Id="rId232" Type="http://schemas.openxmlformats.org/officeDocument/2006/relationships/customXml" Target="../ink/ink819.xml"/><Relationship Id="rId231" Type="http://schemas.openxmlformats.org/officeDocument/2006/relationships/image" Target="../media/image786.png"/><Relationship Id="rId230" Type="http://schemas.openxmlformats.org/officeDocument/2006/relationships/customXml" Target="../ink/ink818.xml"/><Relationship Id="rId23" Type="http://schemas.openxmlformats.org/officeDocument/2006/relationships/image" Target="../media/image687.png"/><Relationship Id="rId229" Type="http://schemas.openxmlformats.org/officeDocument/2006/relationships/image" Target="../media/image785.png"/><Relationship Id="rId228" Type="http://schemas.openxmlformats.org/officeDocument/2006/relationships/customXml" Target="../ink/ink817.xml"/><Relationship Id="rId227" Type="http://schemas.openxmlformats.org/officeDocument/2006/relationships/image" Target="../media/image784.png"/><Relationship Id="rId226" Type="http://schemas.openxmlformats.org/officeDocument/2006/relationships/customXml" Target="../ink/ink816.xml"/><Relationship Id="rId225" Type="http://schemas.openxmlformats.org/officeDocument/2006/relationships/image" Target="../media/image783.png"/><Relationship Id="rId224" Type="http://schemas.openxmlformats.org/officeDocument/2006/relationships/customXml" Target="../ink/ink815.xml"/><Relationship Id="rId223" Type="http://schemas.openxmlformats.org/officeDocument/2006/relationships/image" Target="../media/image782.png"/><Relationship Id="rId222" Type="http://schemas.openxmlformats.org/officeDocument/2006/relationships/customXml" Target="../ink/ink814.xml"/><Relationship Id="rId221" Type="http://schemas.openxmlformats.org/officeDocument/2006/relationships/image" Target="../media/image781.png"/><Relationship Id="rId220" Type="http://schemas.openxmlformats.org/officeDocument/2006/relationships/customXml" Target="../ink/ink813.xml"/><Relationship Id="rId22" Type="http://schemas.openxmlformats.org/officeDocument/2006/relationships/customXml" Target="../ink/ink710.xml"/><Relationship Id="rId219" Type="http://schemas.openxmlformats.org/officeDocument/2006/relationships/image" Target="../media/image780.png"/><Relationship Id="rId218" Type="http://schemas.openxmlformats.org/officeDocument/2006/relationships/customXml" Target="../ink/ink812.xml"/><Relationship Id="rId217" Type="http://schemas.openxmlformats.org/officeDocument/2006/relationships/image" Target="../media/image779.png"/><Relationship Id="rId216" Type="http://schemas.openxmlformats.org/officeDocument/2006/relationships/customXml" Target="../ink/ink811.xml"/><Relationship Id="rId215" Type="http://schemas.openxmlformats.org/officeDocument/2006/relationships/image" Target="../media/image778.png"/><Relationship Id="rId214" Type="http://schemas.openxmlformats.org/officeDocument/2006/relationships/customXml" Target="../ink/ink810.xml"/><Relationship Id="rId213" Type="http://schemas.openxmlformats.org/officeDocument/2006/relationships/image" Target="../media/image777.png"/><Relationship Id="rId212" Type="http://schemas.openxmlformats.org/officeDocument/2006/relationships/customXml" Target="../ink/ink809.xml"/><Relationship Id="rId211" Type="http://schemas.openxmlformats.org/officeDocument/2006/relationships/image" Target="../media/image776.png"/><Relationship Id="rId210" Type="http://schemas.openxmlformats.org/officeDocument/2006/relationships/customXml" Target="../ink/ink808.xml"/><Relationship Id="rId21" Type="http://schemas.openxmlformats.org/officeDocument/2006/relationships/image" Target="../media/image686.png"/><Relationship Id="rId209" Type="http://schemas.openxmlformats.org/officeDocument/2006/relationships/image" Target="../media/image775.png"/><Relationship Id="rId208" Type="http://schemas.openxmlformats.org/officeDocument/2006/relationships/customXml" Target="../ink/ink807.xml"/><Relationship Id="rId207" Type="http://schemas.openxmlformats.org/officeDocument/2006/relationships/image" Target="../media/image774.png"/><Relationship Id="rId206" Type="http://schemas.openxmlformats.org/officeDocument/2006/relationships/customXml" Target="../ink/ink806.xml"/><Relationship Id="rId205" Type="http://schemas.openxmlformats.org/officeDocument/2006/relationships/image" Target="../media/image773.png"/><Relationship Id="rId204" Type="http://schemas.openxmlformats.org/officeDocument/2006/relationships/customXml" Target="../ink/ink805.xml"/><Relationship Id="rId203" Type="http://schemas.openxmlformats.org/officeDocument/2006/relationships/image" Target="../media/image772.png"/><Relationship Id="rId202" Type="http://schemas.openxmlformats.org/officeDocument/2006/relationships/customXml" Target="../ink/ink804.xml"/><Relationship Id="rId201" Type="http://schemas.openxmlformats.org/officeDocument/2006/relationships/image" Target="../media/image771.png"/><Relationship Id="rId200" Type="http://schemas.openxmlformats.org/officeDocument/2006/relationships/customXml" Target="../ink/ink803.xml"/><Relationship Id="rId20" Type="http://schemas.openxmlformats.org/officeDocument/2006/relationships/customXml" Target="../ink/ink709.xml"/><Relationship Id="rId2" Type="http://schemas.openxmlformats.org/officeDocument/2006/relationships/customXml" Target="../ink/ink700.xml"/><Relationship Id="rId199" Type="http://schemas.openxmlformats.org/officeDocument/2006/relationships/image" Target="../media/image770.png"/><Relationship Id="rId198" Type="http://schemas.openxmlformats.org/officeDocument/2006/relationships/customXml" Target="../ink/ink802.xml"/><Relationship Id="rId197" Type="http://schemas.openxmlformats.org/officeDocument/2006/relationships/image" Target="../media/image769.png"/><Relationship Id="rId196" Type="http://schemas.openxmlformats.org/officeDocument/2006/relationships/customXml" Target="../ink/ink801.xml"/><Relationship Id="rId195" Type="http://schemas.openxmlformats.org/officeDocument/2006/relationships/image" Target="../media/image768.png"/><Relationship Id="rId194" Type="http://schemas.openxmlformats.org/officeDocument/2006/relationships/customXml" Target="../ink/ink800.xml"/><Relationship Id="rId193" Type="http://schemas.openxmlformats.org/officeDocument/2006/relationships/image" Target="../media/image767.png"/><Relationship Id="rId192" Type="http://schemas.openxmlformats.org/officeDocument/2006/relationships/customXml" Target="../ink/ink799.xml"/><Relationship Id="rId191" Type="http://schemas.openxmlformats.org/officeDocument/2006/relationships/image" Target="../media/image766.png"/><Relationship Id="rId190" Type="http://schemas.openxmlformats.org/officeDocument/2006/relationships/customXml" Target="../ink/ink798.xml"/><Relationship Id="rId19" Type="http://schemas.openxmlformats.org/officeDocument/2006/relationships/image" Target="../media/image685.png"/><Relationship Id="rId189" Type="http://schemas.openxmlformats.org/officeDocument/2006/relationships/image" Target="../media/image765.png"/><Relationship Id="rId188" Type="http://schemas.openxmlformats.org/officeDocument/2006/relationships/customXml" Target="../ink/ink797.xml"/><Relationship Id="rId187" Type="http://schemas.openxmlformats.org/officeDocument/2006/relationships/image" Target="../media/image764.png"/><Relationship Id="rId186" Type="http://schemas.openxmlformats.org/officeDocument/2006/relationships/customXml" Target="../ink/ink796.xml"/><Relationship Id="rId185" Type="http://schemas.openxmlformats.org/officeDocument/2006/relationships/image" Target="../media/image763.png"/><Relationship Id="rId184" Type="http://schemas.openxmlformats.org/officeDocument/2006/relationships/customXml" Target="../ink/ink795.xml"/><Relationship Id="rId183" Type="http://schemas.openxmlformats.org/officeDocument/2006/relationships/image" Target="../media/image762.png"/><Relationship Id="rId182" Type="http://schemas.openxmlformats.org/officeDocument/2006/relationships/customXml" Target="../ink/ink794.xml"/><Relationship Id="rId181" Type="http://schemas.openxmlformats.org/officeDocument/2006/relationships/image" Target="../media/image761.png"/><Relationship Id="rId180" Type="http://schemas.openxmlformats.org/officeDocument/2006/relationships/customXml" Target="../ink/ink793.xml"/><Relationship Id="rId18" Type="http://schemas.openxmlformats.org/officeDocument/2006/relationships/customXml" Target="../ink/ink708.xml"/><Relationship Id="rId179" Type="http://schemas.openxmlformats.org/officeDocument/2006/relationships/image" Target="../media/image760.png"/><Relationship Id="rId178" Type="http://schemas.openxmlformats.org/officeDocument/2006/relationships/customXml" Target="../ink/ink792.xml"/><Relationship Id="rId177" Type="http://schemas.openxmlformats.org/officeDocument/2006/relationships/image" Target="../media/image759.png"/><Relationship Id="rId176" Type="http://schemas.openxmlformats.org/officeDocument/2006/relationships/customXml" Target="../ink/ink791.xml"/><Relationship Id="rId175" Type="http://schemas.openxmlformats.org/officeDocument/2006/relationships/image" Target="../media/image758.png"/><Relationship Id="rId174" Type="http://schemas.openxmlformats.org/officeDocument/2006/relationships/customXml" Target="../ink/ink790.xml"/><Relationship Id="rId173" Type="http://schemas.openxmlformats.org/officeDocument/2006/relationships/image" Target="../media/image757.png"/><Relationship Id="rId172" Type="http://schemas.openxmlformats.org/officeDocument/2006/relationships/customXml" Target="../ink/ink789.xml"/><Relationship Id="rId171" Type="http://schemas.openxmlformats.org/officeDocument/2006/relationships/image" Target="../media/image756.png"/><Relationship Id="rId170" Type="http://schemas.openxmlformats.org/officeDocument/2006/relationships/customXml" Target="../ink/ink788.xml"/><Relationship Id="rId17" Type="http://schemas.openxmlformats.org/officeDocument/2006/relationships/image" Target="../media/image684.png"/><Relationship Id="rId169" Type="http://schemas.openxmlformats.org/officeDocument/2006/relationships/image" Target="../media/image755.png"/><Relationship Id="rId168" Type="http://schemas.openxmlformats.org/officeDocument/2006/relationships/customXml" Target="../ink/ink787.xml"/><Relationship Id="rId167" Type="http://schemas.openxmlformats.org/officeDocument/2006/relationships/image" Target="../media/image754.png"/><Relationship Id="rId166" Type="http://schemas.openxmlformats.org/officeDocument/2006/relationships/customXml" Target="../ink/ink786.xml"/><Relationship Id="rId165" Type="http://schemas.openxmlformats.org/officeDocument/2006/relationships/image" Target="../media/image753.png"/><Relationship Id="rId164" Type="http://schemas.openxmlformats.org/officeDocument/2006/relationships/customXml" Target="../ink/ink785.xml"/><Relationship Id="rId163" Type="http://schemas.openxmlformats.org/officeDocument/2006/relationships/image" Target="../media/image752.png"/><Relationship Id="rId162" Type="http://schemas.openxmlformats.org/officeDocument/2006/relationships/customXml" Target="../ink/ink784.xml"/><Relationship Id="rId161" Type="http://schemas.openxmlformats.org/officeDocument/2006/relationships/image" Target="../media/image751.png"/><Relationship Id="rId160" Type="http://schemas.openxmlformats.org/officeDocument/2006/relationships/customXml" Target="../ink/ink783.xml"/><Relationship Id="rId16" Type="http://schemas.openxmlformats.org/officeDocument/2006/relationships/customXml" Target="../ink/ink707.xml"/><Relationship Id="rId159" Type="http://schemas.openxmlformats.org/officeDocument/2006/relationships/customXml" Target="../ink/ink782.xml"/><Relationship Id="rId158" Type="http://schemas.openxmlformats.org/officeDocument/2006/relationships/image" Target="../media/image750.png"/><Relationship Id="rId157" Type="http://schemas.openxmlformats.org/officeDocument/2006/relationships/customXml" Target="../ink/ink781.xml"/><Relationship Id="rId156" Type="http://schemas.openxmlformats.org/officeDocument/2006/relationships/image" Target="../media/image749.png"/><Relationship Id="rId155" Type="http://schemas.openxmlformats.org/officeDocument/2006/relationships/customXml" Target="../ink/ink780.xml"/><Relationship Id="rId154" Type="http://schemas.openxmlformats.org/officeDocument/2006/relationships/image" Target="../media/image748.png"/><Relationship Id="rId153" Type="http://schemas.openxmlformats.org/officeDocument/2006/relationships/customXml" Target="../ink/ink779.xml"/><Relationship Id="rId152" Type="http://schemas.openxmlformats.org/officeDocument/2006/relationships/image" Target="../media/image747.png"/><Relationship Id="rId151" Type="http://schemas.openxmlformats.org/officeDocument/2006/relationships/customXml" Target="../ink/ink778.xml"/><Relationship Id="rId150" Type="http://schemas.openxmlformats.org/officeDocument/2006/relationships/image" Target="../media/image746.png"/><Relationship Id="rId15" Type="http://schemas.openxmlformats.org/officeDocument/2006/relationships/image" Target="../media/image683.png"/><Relationship Id="rId149" Type="http://schemas.openxmlformats.org/officeDocument/2006/relationships/customXml" Target="../ink/ink777.xml"/><Relationship Id="rId148" Type="http://schemas.openxmlformats.org/officeDocument/2006/relationships/image" Target="../media/image745.png"/><Relationship Id="rId147" Type="http://schemas.openxmlformats.org/officeDocument/2006/relationships/customXml" Target="../ink/ink776.xml"/><Relationship Id="rId146" Type="http://schemas.openxmlformats.org/officeDocument/2006/relationships/image" Target="../media/image744.png"/><Relationship Id="rId145" Type="http://schemas.openxmlformats.org/officeDocument/2006/relationships/customXml" Target="../ink/ink775.xml"/><Relationship Id="rId144" Type="http://schemas.openxmlformats.org/officeDocument/2006/relationships/image" Target="../media/image743.png"/><Relationship Id="rId143" Type="http://schemas.openxmlformats.org/officeDocument/2006/relationships/customXml" Target="../ink/ink774.xml"/><Relationship Id="rId142" Type="http://schemas.openxmlformats.org/officeDocument/2006/relationships/image" Target="../media/image742.png"/><Relationship Id="rId141" Type="http://schemas.openxmlformats.org/officeDocument/2006/relationships/customXml" Target="../ink/ink773.xml"/><Relationship Id="rId140" Type="http://schemas.openxmlformats.org/officeDocument/2006/relationships/image" Target="../media/image741.png"/><Relationship Id="rId14" Type="http://schemas.openxmlformats.org/officeDocument/2006/relationships/customXml" Target="../ink/ink706.xml"/><Relationship Id="rId139" Type="http://schemas.openxmlformats.org/officeDocument/2006/relationships/customXml" Target="../ink/ink772.xml"/><Relationship Id="rId138" Type="http://schemas.openxmlformats.org/officeDocument/2006/relationships/image" Target="../media/image740.png"/><Relationship Id="rId137" Type="http://schemas.openxmlformats.org/officeDocument/2006/relationships/customXml" Target="../ink/ink771.xml"/><Relationship Id="rId136" Type="http://schemas.openxmlformats.org/officeDocument/2006/relationships/image" Target="../media/image739.png"/><Relationship Id="rId135" Type="http://schemas.openxmlformats.org/officeDocument/2006/relationships/customXml" Target="../ink/ink770.xml"/><Relationship Id="rId134" Type="http://schemas.openxmlformats.org/officeDocument/2006/relationships/image" Target="../media/image738.png"/><Relationship Id="rId133" Type="http://schemas.openxmlformats.org/officeDocument/2006/relationships/customXml" Target="../ink/ink769.xml"/><Relationship Id="rId132" Type="http://schemas.openxmlformats.org/officeDocument/2006/relationships/image" Target="../media/image737.png"/><Relationship Id="rId131" Type="http://schemas.openxmlformats.org/officeDocument/2006/relationships/customXml" Target="../ink/ink768.xml"/><Relationship Id="rId130" Type="http://schemas.openxmlformats.org/officeDocument/2006/relationships/customXml" Target="../ink/ink767.xml"/><Relationship Id="rId13" Type="http://schemas.openxmlformats.org/officeDocument/2006/relationships/image" Target="../media/image682.png"/><Relationship Id="rId129" Type="http://schemas.openxmlformats.org/officeDocument/2006/relationships/image" Target="../media/image736.png"/><Relationship Id="rId128" Type="http://schemas.openxmlformats.org/officeDocument/2006/relationships/customXml" Target="../ink/ink766.xml"/><Relationship Id="rId127" Type="http://schemas.openxmlformats.org/officeDocument/2006/relationships/image" Target="../media/image735.png"/><Relationship Id="rId126" Type="http://schemas.openxmlformats.org/officeDocument/2006/relationships/customXml" Target="../ink/ink765.xml"/><Relationship Id="rId125" Type="http://schemas.openxmlformats.org/officeDocument/2006/relationships/image" Target="../media/image734.png"/><Relationship Id="rId124" Type="http://schemas.openxmlformats.org/officeDocument/2006/relationships/customXml" Target="../ink/ink764.xml"/><Relationship Id="rId123" Type="http://schemas.openxmlformats.org/officeDocument/2006/relationships/image" Target="../media/image733.png"/><Relationship Id="rId122" Type="http://schemas.openxmlformats.org/officeDocument/2006/relationships/customXml" Target="../ink/ink763.xml"/><Relationship Id="rId121" Type="http://schemas.openxmlformats.org/officeDocument/2006/relationships/customXml" Target="../ink/ink762.xml"/><Relationship Id="rId120" Type="http://schemas.openxmlformats.org/officeDocument/2006/relationships/image" Target="../media/image732.png"/><Relationship Id="rId12" Type="http://schemas.openxmlformats.org/officeDocument/2006/relationships/customXml" Target="../ink/ink705.xml"/><Relationship Id="rId119" Type="http://schemas.openxmlformats.org/officeDocument/2006/relationships/customXml" Target="../ink/ink761.xml"/><Relationship Id="rId118" Type="http://schemas.openxmlformats.org/officeDocument/2006/relationships/image" Target="../media/image731.png"/><Relationship Id="rId117" Type="http://schemas.openxmlformats.org/officeDocument/2006/relationships/customXml" Target="../ink/ink760.xml"/><Relationship Id="rId116" Type="http://schemas.openxmlformats.org/officeDocument/2006/relationships/image" Target="../media/image730.png"/><Relationship Id="rId115" Type="http://schemas.openxmlformats.org/officeDocument/2006/relationships/customXml" Target="../ink/ink759.xml"/><Relationship Id="rId114" Type="http://schemas.openxmlformats.org/officeDocument/2006/relationships/image" Target="../media/image729.png"/><Relationship Id="rId113" Type="http://schemas.openxmlformats.org/officeDocument/2006/relationships/customXml" Target="../ink/ink758.xml"/><Relationship Id="rId112" Type="http://schemas.openxmlformats.org/officeDocument/2006/relationships/image" Target="../media/image728.png"/><Relationship Id="rId111" Type="http://schemas.openxmlformats.org/officeDocument/2006/relationships/customXml" Target="../ink/ink757.xml"/><Relationship Id="rId110" Type="http://schemas.openxmlformats.org/officeDocument/2006/relationships/image" Target="../media/image727.png"/><Relationship Id="rId11" Type="http://schemas.openxmlformats.org/officeDocument/2006/relationships/image" Target="../media/image681.png"/><Relationship Id="rId109" Type="http://schemas.openxmlformats.org/officeDocument/2006/relationships/customXml" Target="../ink/ink756.xml"/><Relationship Id="rId108" Type="http://schemas.openxmlformats.org/officeDocument/2006/relationships/image" Target="../media/image726.png"/><Relationship Id="rId107" Type="http://schemas.openxmlformats.org/officeDocument/2006/relationships/customXml" Target="../ink/ink755.xml"/><Relationship Id="rId106" Type="http://schemas.openxmlformats.org/officeDocument/2006/relationships/image" Target="../media/image725.png"/><Relationship Id="rId105" Type="http://schemas.openxmlformats.org/officeDocument/2006/relationships/customXml" Target="../ink/ink754.xml"/><Relationship Id="rId104" Type="http://schemas.openxmlformats.org/officeDocument/2006/relationships/image" Target="../media/image724.png"/><Relationship Id="rId103" Type="http://schemas.openxmlformats.org/officeDocument/2006/relationships/customXml" Target="../ink/ink753.xml"/><Relationship Id="rId102" Type="http://schemas.openxmlformats.org/officeDocument/2006/relationships/customXml" Target="../ink/ink752.xml"/><Relationship Id="rId101" Type="http://schemas.openxmlformats.org/officeDocument/2006/relationships/image" Target="../media/image723.png"/><Relationship Id="rId100" Type="http://schemas.openxmlformats.org/officeDocument/2006/relationships/customXml" Target="../ink/ink751.xml"/><Relationship Id="rId10" Type="http://schemas.openxmlformats.org/officeDocument/2006/relationships/customXml" Target="../ink/ink704.xml"/><Relationship Id="rId1" Type="http://schemas.openxmlformats.org/officeDocument/2006/relationships/image" Target="../media/image676.png"/></Relationships>
</file>

<file path=ppt/slides/_rels/slide17.xml.rels><?xml version="1.0" encoding="UTF-8" standalone="yes"?>
<Relationships xmlns="http://schemas.openxmlformats.org/package/2006/relationships"><Relationship Id="rId99" Type="http://schemas.openxmlformats.org/officeDocument/2006/relationships/image" Target="../media/image917.png"/><Relationship Id="rId98" Type="http://schemas.openxmlformats.org/officeDocument/2006/relationships/customXml" Target="../ink/ink958.xml"/><Relationship Id="rId97" Type="http://schemas.openxmlformats.org/officeDocument/2006/relationships/image" Target="../media/image916.png"/><Relationship Id="rId96" Type="http://schemas.openxmlformats.org/officeDocument/2006/relationships/customXml" Target="../ink/ink957.xml"/><Relationship Id="rId95" Type="http://schemas.openxmlformats.org/officeDocument/2006/relationships/image" Target="../media/image915.png"/><Relationship Id="rId94" Type="http://schemas.openxmlformats.org/officeDocument/2006/relationships/customXml" Target="../ink/ink956.xml"/><Relationship Id="rId93" Type="http://schemas.openxmlformats.org/officeDocument/2006/relationships/image" Target="../media/image914.png"/><Relationship Id="rId92" Type="http://schemas.openxmlformats.org/officeDocument/2006/relationships/customXml" Target="../ink/ink955.xml"/><Relationship Id="rId91" Type="http://schemas.openxmlformats.org/officeDocument/2006/relationships/customXml" Target="../ink/ink954.xml"/><Relationship Id="rId90" Type="http://schemas.openxmlformats.org/officeDocument/2006/relationships/image" Target="../media/image913.png"/><Relationship Id="rId9" Type="http://schemas.openxmlformats.org/officeDocument/2006/relationships/customXml" Target="../ink/ink911.xml"/><Relationship Id="rId89" Type="http://schemas.openxmlformats.org/officeDocument/2006/relationships/customXml" Target="../ink/ink953.xml"/><Relationship Id="rId88" Type="http://schemas.openxmlformats.org/officeDocument/2006/relationships/image" Target="../media/image912.png"/><Relationship Id="rId87" Type="http://schemas.openxmlformats.org/officeDocument/2006/relationships/customXml" Target="../ink/ink952.xml"/><Relationship Id="rId86" Type="http://schemas.openxmlformats.org/officeDocument/2006/relationships/image" Target="../media/image911.png"/><Relationship Id="rId85" Type="http://schemas.openxmlformats.org/officeDocument/2006/relationships/customXml" Target="../ink/ink951.xml"/><Relationship Id="rId84" Type="http://schemas.openxmlformats.org/officeDocument/2006/relationships/image" Target="../media/image910.png"/><Relationship Id="rId83" Type="http://schemas.openxmlformats.org/officeDocument/2006/relationships/customXml" Target="../ink/ink950.xml"/><Relationship Id="rId82" Type="http://schemas.openxmlformats.org/officeDocument/2006/relationships/image" Target="../media/image909.png"/><Relationship Id="rId81" Type="http://schemas.openxmlformats.org/officeDocument/2006/relationships/customXml" Target="../ink/ink949.xml"/><Relationship Id="rId80" Type="http://schemas.openxmlformats.org/officeDocument/2006/relationships/image" Target="../media/image908.png"/><Relationship Id="rId8" Type="http://schemas.openxmlformats.org/officeDocument/2006/relationships/image" Target="../media/image874.png"/><Relationship Id="rId79" Type="http://schemas.openxmlformats.org/officeDocument/2006/relationships/customXml" Target="../ink/ink948.xml"/><Relationship Id="rId78" Type="http://schemas.openxmlformats.org/officeDocument/2006/relationships/customXml" Target="../ink/ink947.xml"/><Relationship Id="rId77" Type="http://schemas.openxmlformats.org/officeDocument/2006/relationships/image" Target="../media/image907.png"/><Relationship Id="rId76" Type="http://schemas.openxmlformats.org/officeDocument/2006/relationships/customXml" Target="../ink/ink946.xml"/><Relationship Id="rId75" Type="http://schemas.openxmlformats.org/officeDocument/2006/relationships/image" Target="../media/image906.png"/><Relationship Id="rId74" Type="http://schemas.openxmlformats.org/officeDocument/2006/relationships/customXml" Target="../ink/ink945.xml"/><Relationship Id="rId73" Type="http://schemas.openxmlformats.org/officeDocument/2006/relationships/image" Target="../media/image905.png"/><Relationship Id="rId72" Type="http://schemas.openxmlformats.org/officeDocument/2006/relationships/customXml" Target="../ink/ink944.xml"/><Relationship Id="rId71" Type="http://schemas.openxmlformats.org/officeDocument/2006/relationships/image" Target="../media/image904.png"/><Relationship Id="rId70" Type="http://schemas.openxmlformats.org/officeDocument/2006/relationships/customXml" Target="../ink/ink943.xml"/><Relationship Id="rId7" Type="http://schemas.openxmlformats.org/officeDocument/2006/relationships/customXml" Target="../ink/ink910.xml"/><Relationship Id="rId69" Type="http://schemas.openxmlformats.org/officeDocument/2006/relationships/customXml" Target="../ink/ink942.xml"/><Relationship Id="rId68" Type="http://schemas.openxmlformats.org/officeDocument/2006/relationships/image" Target="../media/image903.png"/><Relationship Id="rId67" Type="http://schemas.openxmlformats.org/officeDocument/2006/relationships/customXml" Target="../ink/ink941.xml"/><Relationship Id="rId66" Type="http://schemas.openxmlformats.org/officeDocument/2006/relationships/customXml" Target="../ink/ink940.xml"/><Relationship Id="rId65" Type="http://schemas.openxmlformats.org/officeDocument/2006/relationships/image" Target="../media/image902.png"/><Relationship Id="rId64" Type="http://schemas.openxmlformats.org/officeDocument/2006/relationships/customXml" Target="../ink/ink939.xml"/><Relationship Id="rId63" Type="http://schemas.openxmlformats.org/officeDocument/2006/relationships/customXml" Target="../ink/ink938.xml"/><Relationship Id="rId62" Type="http://schemas.openxmlformats.org/officeDocument/2006/relationships/image" Target="../media/image901.png"/><Relationship Id="rId61" Type="http://schemas.openxmlformats.org/officeDocument/2006/relationships/customXml" Target="../ink/ink937.xml"/><Relationship Id="rId60" Type="http://schemas.openxmlformats.org/officeDocument/2006/relationships/image" Target="../media/image900.png"/><Relationship Id="rId6" Type="http://schemas.openxmlformats.org/officeDocument/2006/relationships/image" Target="../media/image873.png"/><Relationship Id="rId59" Type="http://schemas.openxmlformats.org/officeDocument/2006/relationships/customXml" Target="../ink/ink936.xml"/><Relationship Id="rId58" Type="http://schemas.openxmlformats.org/officeDocument/2006/relationships/image" Target="../media/image899.png"/><Relationship Id="rId57" Type="http://schemas.openxmlformats.org/officeDocument/2006/relationships/customXml" Target="../ink/ink935.xml"/><Relationship Id="rId56" Type="http://schemas.openxmlformats.org/officeDocument/2006/relationships/image" Target="../media/image898.png"/><Relationship Id="rId55" Type="http://schemas.openxmlformats.org/officeDocument/2006/relationships/customXml" Target="../ink/ink934.xml"/><Relationship Id="rId54" Type="http://schemas.openxmlformats.org/officeDocument/2006/relationships/image" Target="../media/image897.png"/><Relationship Id="rId53" Type="http://schemas.openxmlformats.org/officeDocument/2006/relationships/customXml" Target="../ink/ink933.xml"/><Relationship Id="rId52" Type="http://schemas.openxmlformats.org/officeDocument/2006/relationships/image" Target="../media/image896.png"/><Relationship Id="rId51" Type="http://schemas.openxmlformats.org/officeDocument/2006/relationships/customXml" Target="../ink/ink932.xml"/><Relationship Id="rId50" Type="http://schemas.openxmlformats.org/officeDocument/2006/relationships/image" Target="../media/image895.png"/><Relationship Id="rId5" Type="http://schemas.openxmlformats.org/officeDocument/2006/relationships/customXml" Target="../ink/ink909.xml"/><Relationship Id="rId49" Type="http://schemas.openxmlformats.org/officeDocument/2006/relationships/customXml" Target="../ink/ink931.xml"/><Relationship Id="rId48" Type="http://schemas.openxmlformats.org/officeDocument/2006/relationships/image" Target="../media/image894.png"/><Relationship Id="rId47" Type="http://schemas.openxmlformats.org/officeDocument/2006/relationships/customXml" Target="../ink/ink930.xml"/><Relationship Id="rId46" Type="http://schemas.openxmlformats.org/officeDocument/2006/relationships/image" Target="../media/image893.png"/><Relationship Id="rId45" Type="http://schemas.openxmlformats.org/officeDocument/2006/relationships/customXml" Target="../ink/ink929.xml"/><Relationship Id="rId44" Type="http://schemas.openxmlformats.org/officeDocument/2006/relationships/image" Target="../media/image892.png"/><Relationship Id="rId43" Type="http://schemas.openxmlformats.org/officeDocument/2006/relationships/customXml" Target="../ink/ink928.xml"/><Relationship Id="rId42" Type="http://schemas.openxmlformats.org/officeDocument/2006/relationships/image" Target="../media/image891.png"/><Relationship Id="rId41" Type="http://schemas.openxmlformats.org/officeDocument/2006/relationships/customXml" Target="../ink/ink927.xml"/><Relationship Id="rId40" Type="http://schemas.openxmlformats.org/officeDocument/2006/relationships/image" Target="../media/image890.png"/><Relationship Id="rId4" Type="http://schemas.openxmlformats.org/officeDocument/2006/relationships/image" Target="../media/image872.png"/><Relationship Id="rId395" Type="http://schemas.openxmlformats.org/officeDocument/2006/relationships/slideLayout" Target="../slideLayouts/slideLayout2.xml"/><Relationship Id="rId394" Type="http://schemas.openxmlformats.org/officeDocument/2006/relationships/tags" Target="../tags/tag82.xml"/><Relationship Id="rId393" Type="http://schemas.openxmlformats.org/officeDocument/2006/relationships/image" Target="../media/image1060.png"/><Relationship Id="rId392" Type="http://schemas.openxmlformats.org/officeDocument/2006/relationships/customXml" Target="../ink/ink1109.xml"/><Relationship Id="rId391" Type="http://schemas.openxmlformats.org/officeDocument/2006/relationships/image" Target="../media/image1059.png"/><Relationship Id="rId390" Type="http://schemas.openxmlformats.org/officeDocument/2006/relationships/customXml" Target="../ink/ink1108.xml"/><Relationship Id="rId39" Type="http://schemas.openxmlformats.org/officeDocument/2006/relationships/customXml" Target="../ink/ink926.xml"/><Relationship Id="rId389" Type="http://schemas.openxmlformats.org/officeDocument/2006/relationships/image" Target="../media/image1058.png"/><Relationship Id="rId388" Type="http://schemas.openxmlformats.org/officeDocument/2006/relationships/customXml" Target="../ink/ink1107.xml"/><Relationship Id="rId387" Type="http://schemas.openxmlformats.org/officeDocument/2006/relationships/image" Target="../media/image1057.png"/><Relationship Id="rId386" Type="http://schemas.openxmlformats.org/officeDocument/2006/relationships/customXml" Target="../ink/ink1106.xml"/><Relationship Id="rId385" Type="http://schemas.openxmlformats.org/officeDocument/2006/relationships/image" Target="../media/image1056.png"/><Relationship Id="rId384" Type="http://schemas.openxmlformats.org/officeDocument/2006/relationships/customXml" Target="../ink/ink1105.xml"/><Relationship Id="rId383" Type="http://schemas.openxmlformats.org/officeDocument/2006/relationships/image" Target="../media/image1055.png"/><Relationship Id="rId382" Type="http://schemas.openxmlformats.org/officeDocument/2006/relationships/customXml" Target="../ink/ink1104.xml"/><Relationship Id="rId381" Type="http://schemas.openxmlformats.org/officeDocument/2006/relationships/image" Target="../media/image1054.png"/><Relationship Id="rId380" Type="http://schemas.openxmlformats.org/officeDocument/2006/relationships/customXml" Target="../ink/ink1103.xml"/><Relationship Id="rId38" Type="http://schemas.openxmlformats.org/officeDocument/2006/relationships/image" Target="../media/image889.png"/><Relationship Id="rId379" Type="http://schemas.openxmlformats.org/officeDocument/2006/relationships/image" Target="../media/image1053.png"/><Relationship Id="rId378" Type="http://schemas.openxmlformats.org/officeDocument/2006/relationships/customXml" Target="../ink/ink1102.xml"/><Relationship Id="rId377" Type="http://schemas.openxmlformats.org/officeDocument/2006/relationships/image" Target="../media/image1052.png"/><Relationship Id="rId376" Type="http://schemas.openxmlformats.org/officeDocument/2006/relationships/customXml" Target="../ink/ink1101.xml"/><Relationship Id="rId375" Type="http://schemas.openxmlformats.org/officeDocument/2006/relationships/image" Target="../media/image1051.png"/><Relationship Id="rId374" Type="http://schemas.openxmlformats.org/officeDocument/2006/relationships/customXml" Target="../ink/ink1100.xml"/><Relationship Id="rId373" Type="http://schemas.openxmlformats.org/officeDocument/2006/relationships/image" Target="../media/image1050.png"/><Relationship Id="rId372" Type="http://schemas.openxmlformats.org/officeDocument/2006/relationships/customXml" Target="../ink/ink1099.xml"/><Relationship Id="rId371" Type="http://schemas.openxmlformats.org/officeDocument/2006/relationships/image" Target="../media/image1049.png"/><Relationship Id="rId370" Type="http://schemas.openxmlformats.org/officeDocument/2006/relationships/customXml" Target="../ink/ink1098.xml"/><Relationship Id="rId37" Type="http://schemas.openxmlformats.org/officeDocument/2006/relationships/customXml" Target="../ink/ink925.xml"/><Relationship Id="rId369" Type="http://schemas.openxmlformats.org/officeDocument/2006/relationships/image" Target="../media/image1048.png"/><Relationship Id="rId368" Type="http://schemas.openxmlformats.org/officeDocument/2006/relationships/customXml" Target="../ink/ink1097.xml"/><Relationship Id="rId367" Type="http://schemas.openxmlformats.org/officeDocument/2006/relationships/image" Target="../media/image1047.png"/><Relationship Id="rId366" Type="http://schemas.openxmlformats.org/officeDocument/2006/relationships/customXml" Target="../ink/ink1096.xml"/><Relationship Id="rId365" Type="http://schemas.openxmlformats.org/officeDocument/2006/relationships/customXml" Target="../ink/ink1095.xml"/><Relationship Id="rId364" Type="http://schemas.openxmlformats.org/officeDocument/2006/relationships/image" Target="../media/image1046.png"/><Relationship Id="rId363" Type="http://schemas.openxmlformats.org/officeDocument/2006/relationships/customXml" Target="../ink/ink1094.xml"/><Relationship Id="rId362" Type="http://schemas.openxmlformats.org/officeDocument/2006/relationships/image" Target="../media/image1045.png"/><Relationship Id="rId361" Type="http://schemas.openxmlformats.org/officeDocument/2006/relationships/customXml" Target="../ink/ink1093.xml"/><Relationship Id="rId360" Type="http://schemas.openxmlformats.org/officeDocument/2006/relationships/image" Target="../media/image1044.png"/><Relationship Id="rId36" Type="http://schemas.openxmlformats.org/officeDocument/2006/relationships/image" Target="../media/image888.png"/><Relationship Id="rId359" Type="http://schemas.openxmlformats.org/officeDocument/2006/relationships/customXml" Target="../ink/ink1092.xml"/><Relationship Id="rId358" Type="http://schemas.openxmlformats.org/officeDocument/2006/relationships/image" Target="../media/image1043.png"/><Relationship Id="rId357" Type="http://schemas.openxmlformats.org/officeDocument/2006/relationships/customXml" Target="../ink/ink1091.xml"/><Relationship Id="rId356" Type="http://schemas.openxmlformats.org/officeDocument/2006/relationships/image" Target="../media/image1042.png"/><Relationship Id="rId355" Type="http://schemas.openxmlformats.org/officeDocument/2006/relationships/customXml" Target="../ink/ink1090.xml"/><Relationship Id="rId354" Type="http://schemas.openxmlformats.org/officeDocument/2006/relationships/image" Target="../media/image1041.png"/><Relationship Id="rId353" Type="http://schemas.openxmlformats.org/officeDocument/2006/relationships/customXml" Target="../ink/ink1089.xml"/><Relationship Id="rId352" Type="http://schemas.openxmlformats.org/officeDocument/2006/relationships/image" Target="../media/image1040.png"/><Relationship Id="rId351" Type="http://schemas.openxmlformats.org/officeDocument/2006/relationships/customXml" Target="../ink/ink1088.xml"/><Relationship Id="rId350" Type="http://schemas.openxmlformats.org/officeDocument/2006/relationships/image" Target="../media/image1039.png"/><Relationship Id="rId35" Type="http://schemas.openxmlformats.org/officeDocument/2006/relationships/customXml" Target="../ink/ink924.xml"/><Relationship Id="rId349" Type="http://schemas.openxmlformats.org/officeDocument/2006/relationships/customXml" Target="../ink/ink1087.xml"/><Relationship Id="rId348" Type="http://schemas.openxmlformats.org/officeDocument/2006/relationships/image" Target="../media/image1038.png"/><Relationship Id="rId347" Type="http://schemas.openxmlformats.org/officeDocument/2006/relationships/customXml" Target="../ink/ink1086.xml"/><Relationship Id="rId346" Type="http://schemas.openxmlformats.org/officeDocument/2006/relationships/image" Target="../media/image1037.png"/><Relationship Id="rId345" Type="http://schemas.openxmlformats.org/officeDocument/2006/relationships/customXml" Target="../ink/ink1085.xml"/><Relationship Id="rId344" Type="http://schemas.openxmlformats.org/officeDocument/2006/relationships/image" Target="../media/image1036.png"/><Relationship Id="rId343" Type="http://schemas.openxmlformats.org/officeDocument/2006/relationships/customXml" Target="../ink/ink1084.xml"/><Relationship Id="rId342" Type="http://schemas.openxmlformats.org/officeDocument/2006/relationships/image" Target="../media/image1035.png"/><Relationship Id="rId341" Type="http://schemas.openxmlformats.org/officeDocument/2006/relationships/customXml" Target="../ink/ink1083.xml"/><Relationship Id="rId340" Type="http://schemas.openxmlformats.org/officeDocument/2006/relationships/image" Target="../media/image1034.png"/><Relationship Id="rId34" Type="http://schemas.openxmlformats.org/officeDocument/2006/relationships/image" Target="../media/image887.png"/><Relationship Id="rId339" Type="http://schemas.openxmlformats.org/officeDocument/2006/relationships/customXml" Target="../ink/ink1082.xml"/><Relationship Id="rId338" Type="http://schemas.openxmlformats.org/officeDocument/2006/relationships/image" Target="../media/image1033.png"/><Relationship Id="rId337" Type="http://schemas.openxmlformats.org/officeDocument/2006/relationships/customXml" Target="../ink/ink1081.xml"/><Relationship Id="rId336" Type="http://schemas.openxmlformats.org/officeDocument/2006/relationships/image" Target="../media/image1032.png"/><Relationship Id="rId335" Type="http://schemas.openxmlformats.org/officeDocument/2006/relationships/customXml" Target="../ink/ink1080.xml"/><Relationship Id="rId334" Type="http://schemas.openxmlformats.org/officeDocument/2006/relationships/image" Target="../media/image1031.png"/><Relationship Id="rId333" Type="http://schemas.openxmlformats.org/officeDocument/2006/relationships/customXml" Target="../ink/ink1079.xml"/><Relationship Id="rId332" Type="http://schemas.openxmlformats.org/officeDocument/2006/relationships/image" Target="../media/image1030.png"/><Relationship Id="rId331" Type="http://schemas.openxmlformats.org/officeDocument/2006/relationships/customXml" Target="../ink/ink1078.xml"/><Relationship Id="rId330" Type="http://schemas.openxmlformats.org/officeDocument/2006/relationships/image" Target="../media/image1029.png"/><Relationship Id="rId33" Type="http://schemas.openxmlformats.org/officeDocument/2006/relationships/customXml" Target="../ink/ink923.xml"/><Relationship Id="rId329" Type="http://schemas.openxmlformats.org/officeDocument/2006/relationships/customXml" Target="../ink/ink1077.xml"/><Relationship Id="rId328" Type="http://schemas.openxmlformats.org/officeDocument/2006/relationships/image" Target="../media/image1028.png"/><Relationship Id="rId327" Type="http://schemas.openxmlformats.org/officeDocument/2006/relationships/customXml" Target="../ink/ink1076.xml"/><Relationship Id="rId326" Type="http://schemas.openxmlformats.org/officeDocument/2006/relationships/image" Target="../media/image1027.png"/><Relationship Id="rId325" Type="http://schemas.openxmlformats.org/officeDocument/2006/relationships/customXml" Target="../ink/ink1075.xml"/><Relationship Id="rId324" Type="http://schemas.openxmlformats.org/officeDocument/2006/relationships/image" Target="../media/image1026.png"/><Relationship Id="rId323" Type="http://schemas.openxmlformats.org/officeDocument/2006/relationships/customXml" Target="../ink/ink1074.xml"/><Relationship Id="rId322" Type="http://schemas.openxmlformats.org/officeDocument/2006/relationships/image" Target="../media/image1025.png"/><Relationship Id="rId321" Type="http://schemas.openxmlformats.org/officeDocument/2006/relationships/customXml" Target="../ink/ink1073.xml"/><Relationship Id="rId320" Type="http://schemas.openxmlformats.org/officeDocument/2006/relationships/image" Target="../media/image1024.png"/><Relationship Id="rId32" Type="http://schemas.openxmlformats.org/officeDocument/2006/relationships/image" Target="../media/image886.png"/><Relationship Id="rId319" Type="http://schemas.openxmlformats.org/officeDocument/2006/relationships/customXml" Target="../ink/ink1072.xml"/><Relationship Id="rId318" Type="http://schemas.openxmlformats.org/officeDocument/2006/relationships/image" Target="../media/image1023.png"/><Relationship Id="rId317" Type="http://schemas.openxmlformats.org/officeDocument/2006/relationships/customXml" Target="../ink/ink1071.xml"/><Relationship Id="rId316" Type="http://schemas.openxmlformats.org/officeDocument/2006/relationships/image" Target="../media/image1022.png"/><Relationship Id="rId315" Type="http://schemas.openxmlformats.org/officeDocument/2006/relationships/customXml" Target="../ink/ink1070.xml"/><Relationship Id="rId314" Type="http://schemas.openxmlformats.org/officeDocument/2006/relationships/image" Target="../media/image1021.png"/><Relationship Id="rId313" Type="http://schemas.openxmlformats.org/officeDocument/2006/relationships/customXml" Target="../ink/ink1069.xml"/><Relationship Id="rId312" Type="http://schemas.openxmlformats.org/officeDocument/2006/relationships/image" Target="../media/image1020.png"/><Relationship Id="rId311" Type="http://schemas.openxmlformats.org/officeDocument/2006/relationships/customXml" Target="../ink/ink1068.xml"/><Relationship Id="rId310" Type="http://schemas.openxmlformats.org/officeDocument/2006/relationships/image" Target="../media/image1019.png"/><Relationship Id="rId31" Type="http://schemas.openxmlformats.org/officeDocument/2006/relationships/customXml" Target="../ink/ink922.xml"/><Relationship Id="rId309" Type="http://schemas.openxmlformats.org/officeDocument/2006/relationships/customXml" Target="../ink/ink1067.xml"/><Relationship Id="rId308" Type="http://schemas.openxmlformats.org/officeDocument/2006/relationships/image" Target="../media/image1018.png"/><Relationship Id="rId307" Type="http://schemas.openxmlformats.org/officeDocument/2006/relationships/customXml" Target="../ink/ink1066.xml"/><Relationship Id="rId306" Type="http://schemas.openxmlformats.org/officeDocument/2006/relationships/image" Target="../media/image1017.png"/><Relationship Id="rId305" Type="http://schemas.openxmlformats.org/officeDocument/2006/relationships/customXml" Target="../ink/ink1065.xml"/><Relationship Id="rId304" Type="http://schemas.openxmlformats.org/officeDocument/2006/relationships/image" Target="../media/image1016.png"/><Relationship Id="rId303" Type="http://schemas.openxmlformats.org/officeDocument/2006/relationships/customXml" Target="../ink/ink1064.xml"/><Relationship Id="rId302" Type="http://schemas.openxmlformats.org/officeDocument/2006/relationships/image" Target="../media/image1015.png"/><Relationship Id="rId301" Type="http://schemas.openxmlformats.org/officeDocument/2006/relationships/customXml" Target="../ink/ink1063.xml"/><Relationship Id="rId300" Type="http://schemas.openxmlformats.org/officeDocument/2006/relationships/image" Target="../media/image1014.png"/><Relationship Id="rId30" Type="http://schemas.openxmlformats.org/officeDocument/2006/relationships/image" Target="../media/image885.png"/><Relationship Id="rId3" Type="http://schemas.openxmlformats.org/officeDocument/2006/relationships/customXml" Target="../ink/ink908.xml"/><Relationship Id="rId299" Type="http://schemas.openxmlformats.org/officeDocument/2006/relationships/customXml" Target="../ink/ink1062.xml"/><Relationship Id="rId298" Type="http://schemas.openxmlformats.org/officeDocument/2006/relationships/image" Target="../media/image1013.png"/><Relationship Id="rId297" Type="http://schemas.openxmlformats.org/officeDocument/2006/relationships/customXml" Target="../ink/ink1061.xml"/><Relationship Id="rId296" Type="http://schemas.openxmlformats.org/officeDocument/2006/relationships/image" Target="../media/image1012.png"/><Relationship Id="rId295" Type="http://schemas.openxmlformats.org/officeDocument/2006/relationships/customXml" Target="../ink/ink1060.xml"/><Relationship Id="rId294" Type="http://schemas.openxmlformats.org/officeDocument/2006/relationships/image" Target="../media/image1011.png"/><Relationship Id="rId293" Type="http://schemas.openxmlformats.org/officeDocument/2006/relationships/customXml" Target="../ink/ink1059.xml"/><Relationship Id="rId292" Type="http://schemas.openxmlformats.org/officeDocument/2006/relationships/image" Target="../media/image1010.png"/><Relationship Id="rId291" Type="http://schemas.openxmlformats.org/officeDocument/2006/relationships/customXml" Target="../ink/ink1058.xml"/><Relationship Id="rId290" Type="http://schemas.openxmlformats.org/officeDocument/2006/relationships/image" Target="../media/image1009.png"/><Relationship Id="rId29" Type="http://schemas.openxmlformats.org/officeDocument/2006/relationships/customXml" Target="../ink/ink921.xml"/><Relationship Id="rId289" Type="http://schemas.openxmlformats.org/officeDocument/2006/relationships/customXml" Target="../ink/ink1057.xml"/><Relationship Id="rId288" Type="http://schemas.openxmlformats.org/officeDocument/2006/relationships/image" Target="../media/image1008.png"/><Relationship Id="rId287" Type="http://schemas.openxmlformats.org/officeDocument/2006/relationships/customXml" Target="../ink/ink1056.xml"/><Relationship Id="rId286" Type="http://schemas.openxmlformats.org/officeDocument/2006/relationships/image" Target="../media/image1007.png"/><Relationship Id="rId285" Type="http://schemas.openxmlformats.org/officeDocument/2006/relationships/customXml" Target="../ink/ink1055.xml"/><Relationship Id="rId284" Type="http://schemas.openxmlformats.org/officeDocument/2006/relationships/image" Target="../media/image1006.png"/><Relationship Id="rId283" Type="http://schemas.openxmlformats.org/officeDocument/2006/relationships/customXml" Target="../ink/ink1054.xml"/><Relationship Id="rId282" Type="http://schemas.openxmlformats.org/officeDocument/2006/relationships/image" Target="../media/image1005.png"/><Relationship Id="rId281" Type="http://schemas.openxmlformats.org/officeDocument/2006/relationships/customXml" Target="../ink/ink1053.xml"/><Relationship Id="rId280" Type="http://schemas.openxmlformats.org/officeDocument/2006/relationships/customXml" Target="../ink/ink1052.xml"/><Relationship Id="rId28" Type="http://schemas.openxmlformats.org/officeDocument/2006/relationships/image" Target="../media/image884.png"/><Relationship Id="rId279" Type="http://schemas.openxmlformats.org/officeDocument/2006/relationships/image" Target="../media/image1004.png"/><Relationship Id="rId278" Type="http://schemas.openxmlformats.org/officeDocument/2006/relationships/customXml" Target="../ink/ink1051.xml"/><Relationship Id="rId277" Type="http://schemas.openxmlformats.org/officeDocument/2006/relationships/image" Target="../media/image1003.png"/><Relationship Id="rId276" Type="http://schemas.openxmlformats.org/officeDocument/2006/relationships/customXml" Target="../ink/ink1050.xml"/><Relationship Id="rId275" Type="http://schemas.openxmlformats.org/officeDocument/2006/relationships/image" Target="../media/image1002.png"/><Relationship Id="rId274" Type="http://schemas.openxmlformats.org/officeDocument/2006/relationships/customXml" Target="../ink/ink1049.xml"/><Relationship Id="rId273" Type="http://schemas.openxmlformats.org/officeDocument/2006/relationships/image" Target="../media/image1001.png"/><Relationship Id="rId272" Type="http://schemas.openxmlformats.org/officeDocument/2006/relationships/customXml" Target="../ink/ink1048.xml"/><Relationship Id="rId271" Type="http://schemas.openxmlformats.org/officeDocument/2006/relationships/image" Target="../media/image1000.png"/><Relationship Id="rId270" Type="http://schemas.openxmlformats.org/officeDocument/2006/relationships/customXml" Target="../ink/ink1047.xml"/><Relationship Id="rId27" Type="http://schemas.openxmlformats.org/officeDocument/2006/relationships/customXml" Target="../ink/ink920.xml"/><Relationship Id="rId269" Type="http://schemas.openxmlformats.org/officeDocument/2006/relationships/image" Target="../media/image999.png"/><Relationship Id="rId268" Type="http://schemas.openxmlformats.org/officeDocument/2006/relationships/customXml" Target="../ink/ink1046.xml"/><Relationship Id="rId267" Type="http://schemas.openxmlformats.org/officeDocument/2006/relationships/image" Target="../media/image998.png"/><Relationship Id="rId266" Type="http://schemas.openxmlformats.org/officeDocument/2006/relationships/customXml" Target="../ink/ink1045.xml"/><Relationship Id="rId265" Type="http://schemas.openxmlformats.org/officeDocument/2006/relationships/image" Target="../media/image997.png"/><Relationship Id="rId264" Type="http://schemas.openxmlformats.org/officeDocument/2006/relationships/customXml" Target="../ink/ink1044.xml"/><Relationship Id="rId263" Type="http://schemas.openxmlformats.org/officeDocument/2006/relationships/image" Target="../media/image996.png"/><Relationship Id="rId262" Type="http://schemas.openxmlformats.org/officeDocument/2006/relationships/customXml" Target="../ink/ink1043.xml"/><Relationship Id="rId261" Type="http://schemas.openxmlformats.org/officeDocument/2006/relationships/customXml" Target="../ink/ink1042.xml"/><Relationship Id="rId260" Type="http://schemas.openxmlformats.org/officeDocument/2006/relationships/image" Target="../media/image995.png"/><Relationship Id="rId26" Type="http://schemas.openxmlformats.org/officeDocument/2006/relationships/image" Target="../media/image883.png"/><Relationship Id="rId259" Type="http://schemas.openxmlformats.org/officeDocument/2006/relationships/customXml" Target="../ink/ink1041.xml"/><Relationship Id="rId258" Type="http://schemas.openxmlformats.org/officeDocument/2006/relationships/image" Target="../media/image994.png"/><Relationship Id="rId257" Type="http://schemas.openxmlformats.org/officeDocument/2006/relationships/customXml" Target="../ink/ink1040.xml"/><Relationship Id="rId256" Type="http://schemas.openxmlformats.org/officeDocument/2006/relationships/image" Target="../media/image993.png"/><Relationship Id="rId255" Type="http://schemas.openxmlformats.org/officeDocument/2006/relationships/customXml" Target="../ink/ink1039.xml"/><Relationship Id="rId254" Type="http://schemas.openxmlformats.org/officeDocument/2006/relationships/image" Target="../media/image992.png"/><Relationship Id="rId253" Type="http://schemas.openxmlformats.org/officeDocument/2006/relationships/customXml" Target="../ink/ink1038.xml"/><Relationship Id="rId252" Type="http://schemas.openxmlformats.org/officeDocument/2006/relationships/image" Target="../media/image991.png"/><Relationship Id="rId251" Type="http://schemas.openxmlformats.org/officeDocument/2006/relationships/customXml" Target="../ink/ink1037.xml"/><Relationship Id="rId250" Type="http://schemas.openxmlformats.org/officeDocument/2006/relationships/image" Target="../media/image990.png"/><Relationship Id="rId25" Type="http://schemas.openxmlformats.org/officeDocument/2006/relationships/customXml" Target="../ink/ink919.xml"/><Relationship Id="rId249" Type="http://schemas.openxmlformats.org/officeDocument/2006/relationships/customXml" Target="../ink/ink1036.xml"/><Relationship Id="rId248" Type="http://schemas.openxmlformats.org/officeDocument/2006/relationships/image" Target="../media/image989.png"/><Relationship Id="rId247" Type="http://schemas.openxmlformats.org/officeDocument/2006/relationships/customXml" Target="../ink/ink1035.xml"/><Relationship Id="rId246" Type="http://schemas.openxmlformats.org/officeDocument/2006/relationships/image" Target="../media/image988.png"/><Relationship Id="rId245" Type="http://schemas.openxmlformats.org/officeDocument/2006/relationships/customXml" Target="../ink/ink1034.xml"/><Relationship Id="rId244" Type="http://schemas.openxmlformats.org/officeDocument/2006/relationships/image" Target="../media/image987.png"/><Relationship Id="rId243" Type="http://schemas.openxmlformats.org/officeDocument/2006/relationships/customXml" Target="../ink/ink1033.xml"/><Relationship Id="rId242" Type="http://schemas.openxmlformats.org/officeDocument/2006/relationships/image" Target="../media/image986.png"/><Relationship Id="rId241" Type="http://schemas.openxmlformats.org/officeDocument/2006/relationships/customXml" Target="../ink/ink1032.xml"/><Relationship Id="rId240" Type="http://schemas.openxmlformats.org/officeDocument/2006/relationships/image" Target="../media/image985.png"/><Relationship Id="rId24" Type="http://schemas.openxmlformats.org/officeDocument/2006/relationships/image" Target="../media/image882.png"/><Relationship Id="rId239" Type="http://schemas.openxmlformats.org/officeDocument/2006/relationships/customXml" Target="../ink/ink1031.xml"/><Relationship Id="rId238" Type="http://schemas.openxmlformats.org/officeDocument/2006/relationships/image" Target="../media/image984.png"/><Relationship Id="rId237" Type="http://schemas.openxmlformats.org/officeDocument/2006/relationships/customXml" Target="../ink/ink1030.xml"/><Relationship Id="rId236" Type="http://schemas.openxmlformats.org/officeDocument/2006/relationships/image" Target="../media/image983.png"/><Relationship Id="rId235" Type="http://schemas.openxmlformats.org/officeDocument/2006/relationships/customXml" Target="../ink/ink1029.xml"/><Relationship Id="rId234" Type="http://schemas.openxmlformats.org/officeDocument/2006/relationships/image" Target="../media/image982.png"/><Relationship Id="rId233" Type="http://schemas.openxmlformats.org/officeDocument/2006/relationships/customXml" Target="../ink/ink1028.xml"/><Relationship Id="rId232" Type="http://schemas.openxmlformats.org/officeDocument/2006/relationships/image" Target="../media/image981.png"/><Relationship Id="rId231" Type="http://schemas.openxmlformats.org/officeDocument/2006/relationships/customXml" Target="../ink/ink1027.xml"/><Relationship Id="rId230" Type="http://schemas.openxmlformats.org/officeDocument/2006/relationships/image" Target="../media/image980.png"/><Relationship Id="rId23" Type="http://schemas.openxmlformats.org/officeDocument/2006/relationships/customXml" Target="../ink/ink918.xml"/><Relationship Id="rId229" Type="http://schemas.openxmlformats.org/officeDocument/2006/relationships/customXml" Target="../ink/ink1026.xml"/><Relationship Id="rId228" Type="http://schemas.openxmlformats.org/officeDocument/2006/relationships/image" Target="../media/image979.png"/><Relationship Id="rId227" Type="http://schemas.openxmlformats.org/officeDocument/2006/relationships/customXml" Target="../ink/ink1025.xml"/><Relationship Id="rId226" Type="http://schemas.openxmlformats.org/officeDocument/2006/relationships/image" Target="../media/image978.png"/><Relationship Id="rId225" Type="http://schemas.openxmlformats.org/officeDocument/2006/relationships/customXml" Target="../ink/ink1024.xml"/><Relationship Id="rId224" Type="http://schemas.openxmlformats.org/officeDocument/2006/relationships/customXml" Target="../ink/ink1023.xml"/><Relationship Id="rId223" Type="http://schemas.openxmlformats.org/officeDocument/2006/relationships/image" Target="../media/image977.png"/><Relationship Id="rId222" Type="http://schemas.openxmlformats.org/officeDocument/2006/relationships/customXml" Target="../ink/ink1022.xml"/><Relationship Id="rId221" Type="http://schemas.openxmlformats.org/officeDocument/2006/relationships/image" Target="../media/image976.png"/><Relationship Id="rId220" Type="http://schemas.openxmlformats.org/officeDocument/2006/relationships/customXml" Target="../ink/ink1021.xml"/><Relationship Id="rId22" Type="http://schemas.openxmlformats.org/officeDocument/2006/relationships/image" Target="../media/image881.png"/><Relationship Id="rId219" Type="http://schemas.openxmlformats.org/officeDocument/2006/relationships/image" Target="../media/image975.png"/><Relationship Id="rId218" Type="http://schemas.openxmlformats.org/officeDocument/2006/relationships/customXml" Target="../ink/ink1020.xml"/><Relationship Id="rId217" Type="http://schemas.openxmlformats.org/officeDocument/2006/relationships/image" Target="../media/image974.png"/><Relationship Id="rId216" Type="http://schemas.openxmlformats.org/officeDocument/2006/relationships/customXml" Target="../ink/ink1019.xml"/><Relationship Id="rId215" Type="http://schemas.openxmlformats.org/officeDocument/2006/relationships/image" Target="../media/image973.png"/><Relationship Id="rId214" Type="http://schemas.openxmlformats.org/officeDocument/2006/relationships/customXml" Target="../ink/ink1018.xml"/><Relationship Id="rId213" Type="http://schemas.openxmlformats.org/officeDocument/2006/relationships/image" Target="../media/image972.png"/><Relationship Id="rId212" Type="http://schemas.openxmlformats.org/officeDocument/2006/relationships/customXml" Target="../ink/ink1017.xml"/><Relationship Id="rId211" Type="http://schemas.openxmlformats.org/officeDocument/2006/relationships/image" Target="../media/image971.png"/><Relationship Id="rId210" Type="http://schemas.openxmlformats.org/officeDocument/2006/relationships/customXml" Target="../ink/ink1016.xml"/><Relationship Id="rId21" Type="http://schemas.openxmlformats.org/officeDocument/2006/relationships/customXml" Target="../ink/ink917.xml"/><Relationship Id="rId209" Type="http://schemas.openxmlformats.org/officeDocument/2006/relationships/image" Target="../media/image970.png"/><Relationship Id="rId208" Type="http://schemas.openxmlformats.org/officeDocument/2006/relationships/customXml" Target="../ink/ink1015.xml"/><Relationship Id="rId207" Type="http://schemas.openxmlformats.org/officeDocument/2006/relationships/image" Target="../media/image969.png"/><Relationship Id="rId206" Type="http://schemas.openxmlformats.org/officeDocument/2006/relationships/customXml" Target="../ink/ink1014.xml"/><Relationship Id="rId205" Type="http://schemas.openxmlformats.org/officeDocument/2006/relationships/image" Target="../media/image968.png"/><Relationship Id="rId204" Type="http://schemas.openxmlformats.org/officeDocument/2006/relationships/customXml" Target="../ink/ink1013.xml"/><Relationship Id="rId203" Type="http://schemas.openxmlformats.org/officeDocument/2006/relationships/image" Target="../media/image967.png"/><Relationship Id="rId202" Type="http://schemas.openxmlformats.org/officeDocument/2006/relationships/customXml" Target="../ink/ink1012.xml"/><Relationship Id="rId201" Type="http://schemas.openxmlformats.org/officeDocument/2006/relationships/image" Target="../media/image966.png"/><Relationship Id="rId200" Type="http://schemas.openxmlformats.org/officeDocument/2006/relationships/customXml" Target="../ink/ink1011.xml"/><Relationship Id="rId20" Type="http://schemas.openxmlformats.org/officeDocument/2006/relationships/image" Target="../media/image880.png"/><Relationship Id="rId2" Type="http://schemas.openxmlformats.org/officeDocument/2006/relationships/image" Target="../media/image871.png"/><Relationship Id="rId199" Type="http://schemas.openxmlformats.org/officeDocument/2006/relationships/image" Target="../media/image965.png"/><Relationship Id="rId198" Type="http://schemas.openxmlformats.org/officeDocument/2006/relationships/customXml" Target="../ink/ink1010.xml"/><Relationship Id="rId197" Type="http://schemas.openxmlformats.org/officeDocument/2006/relationships/image" Target="../media/image964.png"/><Relationship Id="rId196" Type="http://schemas.openxmlformats.org/officeDocument/2006/relationships/customXml" Target="../ink/ink1009.xml"/><Relationship Id="rId195" Type="http://schemas.openxmlformats.org/officeDocument/2006/relationships/image" Target="../media/image963.png"/><Relationship Id="rId194" Type="http://schemas.openxmlformats.org/officeDocument/2006/relationships/customXml" Target="../ink/ink1008.xml"/><Relationship Id="rId193" Type="http://schemas.openxmlformats.org/officeDocument/2006/relationships/image" Target="../media/image962.png"/><Relationship Id="rId192" Type="http://schemas.openxmlformats.org/officeDocument/2006/relationships/customXml" Target="../ink/ink1007.xml"/><Relationship Id="rId191" Type="http://schemas.openxmlformats.org/officeDocument/2006/relationships/image" Target="../media/image961.png"/><Relationship Id="rId190" Type="http://schemas.openxmlformats.org/officeDocument/2006/relationships/customXml" Target="../ink/ink1006.xml"/><Relationship Id="rId19" Type="http://schemas.openxmlformats.org/officeDocument/2006/relationships/customXml" Target="../ink/ink916.xml"/><Relationship Id="rId189" Type="http://schemas.openxmlformats.org/officeDocument/2006/relationships/image" Target="../media/image960.png"/><Relationship Id="rId188" Type="http://schemas.openxmlformats.org/officeDocument/2006/relationships/customXml" Target="../ink/ink1005.xml"/><Relationship Id="rId187" Type="http://schemas.openxmlformats.org/officeDocument/2006/relationships/image" Target="../media/image959.png"/><Relationship Id="rId186" Type="http://schemas.openxmlformats.org/officeDocument/2006/relationships/customXml" Target="../ink/ink1004.xml"/><Relationship Id="rId185" Type="http://schemas.openxmlformats.org/officeDocument/2006/relationships/image" Target="../media/image958.png"/><Relationship Id="rId184" Type="http://schemas.openxmlformats.org/officeDocument/2006/relationships/customXml" Target="../ink/ink1003.xml"/><Relationship Id="rId183" Type="http://schemas.openxmlformats.org/officeDocument/2006/relationships/image" Target="../media/image957.png"/><Relationship Id="rId182" Type="http://schemas.openxmlformats.org/officeDocument/2006/relationships/customXml" Target="../ink/ink1002.xml"/><Relationship Id="rId181" Type="http://schemas.openxmlformats.org/officeDocument/2006/relationships/image" Target="../media/image956.png"/><Relationship Id="rId180" Type="http://schemas.openxmlformats.org/officeDocument/2006/relationships/customXml" Target="../ink/ink1001.xml"/><Relationship Id="rId18" Type="http://schemas.openxmlformats.org/officeDocument/2006/relationships/image" Target="../media/image879.png"/><Relationship Id="rId179" Type="http://schemas.openxmlformats.org/officeDocument/2006/relationships/image" Target="../media/image955.png"/><Relationship Id="rId178" Type="http://schemas.openxmlformats.org/officeDocument/2006/relationships/customXml" Target="../ink/ink1000.xml"/><Relationship Id="rId177" Type="http://schemas.openxmlformats.org/officeDocument/2006/relationships/image" Target="../media/image954.png"/><Relationship Id="rId176" Type="http://schemas.openxmlformats.org/officeDocument/2006/relationships/customXml" Target="../ink/ink999.xml"/><Relationship Id="rId175" Type="http://schemas.openxmlformats.org/officeDocument/2006/relationships/image" Target="../media/image953.png"/><Relationship Id="rId174" Type="http://schemas.openxmlformats.org/officeDocument/2006/relationships/customXml" Target="../ink/ink998.xml"/><Relationship Id="rId173" Type="http://schemas.openxmlformats.org/officeDocument/2006/relationships/image" Target="../media/image952.png"/><Relationship Id="rId172" Type="http://schemas.openxmlformats.org/officeDocument/2006/relationships/customXml" Target="../ink/ink997.xml"/><Relationship Id="rId171" Type="http://schemas.openxmlformats.org/officeDocument/2006/relationships/image" Target="../media/image951.png"/><Relationship Id="rId170" Type="http://schemas.openxmlformats.org/officeDocument/2006/relationships/customXml" Target="../ink/ink996.xml"/><Relationship Id="rId17" Type="http://schemas.openxmlformats.org/officeDocument/2006/relationships/customXml" Target="../ink/ink915.xml"/><Relationship Id="rId169" Type="http://schemas.openxmlformats.org/officeDocument/2006/relationships/customXml" Target="../ink/ink995.xml"/><Relationship Id="rId168" Type="http://schemas.openxmlformats.org/officeDocument/2006/relationships/image" Target="../media/image950.png"/><Relationship Id="rId167" Type="http://schemas.openxmlformats.org/officeDocument/2006/relationships/customXml" Target="../ink/ink994.xml"/><Relationship Id="rId166" Type="http://schemas.openxmlformats.org/officeDocument/2006/relationships/image" Target="../media/image949.png"/><Relationship Id="rId165" Type="http://schemas.openxmlformats.org/officeDocument/2006/relationships/customXml" Target="../ink/ink993.xml"/><Relationship Id="rId164" Type="http://schemas.openxmlformats.org/officeDocument/2006/relationships/image" Target="../media/image948.png"/><Relationship Id="rId163" Type="http://schemas.openxmlformats.org/officeDocument/2006/relationships/customXml" Target="../ink/ink992.xml"/><Relationship Id="rId162" Type="http://schemas.openxmlformats.org/officeDocument/2006/relationships/image" Target="../media/image947.png"/><Relationship Id="rId161" Type="http://schemas.openxmlformats.org/officeDocument/2006/relationships/customXml" Target="../ink/ink991.xml"/><Relationship Id="rId160" Type="http://schemas.openxmlformats.org/officeDocument/2006/relationships/customXml" Target="../ink/ink990.xml"/><Relationship Id="rId16" Type="http://schemas.openxmlformats.org/officeDocument/2006/relationships/image" Target="../media/image878.png"/><Relationship Id="rId159" Type="http://schemas.openxmlformats.org/officeDocument/2006/relationships/image" Target="../media/image946.png"/><Relationship Id="rId158" Type="http://schemas.openxmlformats.org/officeDocument/2006/relationships/customXml" Target="../ink/ink989.xml"/><Relationship Id="rId157" Type="http://schemas.openxmlformats.org/officeDocument/2006/relationships/image" Target="../media/image945.png"/><Relationship Id="rId156" Type="http://schemas.openxmlformats.org/officeDocument/2006/relationships/customXml" Target="../ink/ink988.xml"/><Relationship Id="rId155" Type="http://schemas.openxmlformats.org/officeDocument/2006/relationships/image" Target="../media/image944.png"/><Relationship Id="rId154" Type="http://schemas.openxmlformats.org/officeDocument/2006/relationships/customXml" Target="../ink/ink987.xml"/><Relationship Id="rId153" Type="http://schemas.openxmlformats.org/officeDocument/2006/relationships/image" Target="../media/image943.png"/><Relationship Id="rId152" Type="http://schemas.openxmlformats.org/officeDocument/2006/relationships/customXml" Target="../ink/ink986.xml"/><Relationship Id="rId151" Type="http://schemas.openxmlformats.org/officeDocument/2006/relationships/image" Target="../media/image942.png"/><Relationship Id="rId150" Type="http://schemas.openxmlformats.org/officeDocument/2006/relationships/customXml" Target="../ink/ink985.xml"/><Relationship Id="rId15" Type="http://schemas.openxmlformats.org/officeDocument/2006/relationships/customXml" Target="../ink/ink914.xml"/><Relationship Id="rId149" Type="http://schemas.openxmlformats.org/officeDocument/2006/relationships/customXml" Target="../ink/ink984.xml"/><Relationship Id="rId148" Type="http://schemas.openxmlformats.org/officeDocument/2006/relationships/image" Target="../media/image941.png"/><Relationship Id="rId147" Type="http://schemas.openxmlformats.org/officeDocument/2006/relationships/customXml" Target="../ink/ink983.xml"/><Relationship Id="rId146" Type="http://schemas.openxmlformats.org/officeDocument/2006/relationships/image" Target="../media/image940.png"/><Relationship Id="rId145" Type="http://schemas.openxmlformats.org/officeDocument/2006/relationships/customXml" Target="../ink/ink982.xml"/><Relationship Id="rId144" Type="http://schemas.openxmlformats.org/officeDocument/2006/relationships/image" Target="../media/image939.png"/><Relationship Id="rId143" Type="http://schemas.openxmlformats.org/officeDocument/2006/relationships/customXml" Target="../ink/ink981.xml"/><Relationship Id="rId142" Type="http://schemas.openxmlformats.org/officeDocument/2006/relationships/image" Target="../media/image938.png"/><Relationship Id="rId141" Type="http://schemas.openxmlformats.org/officeDocument/2006/relationships/customXml" Target="../ink/ink980.xml"/><Relationship Id="rId140" Type="http://schemas.openxmlformats.org/officeDocument/2006/relationships/customXml" Target="../ink/ink979.xml"/><Relationship Id="rId14" Type="http://schemas.openxmlformats.org/officeDocument/2006/relationships/image" Target="../media/image877.png"/><Relationship Id="rId139" Type="http://schemas.openxmlformats.org/officeDocument/2006/relationships/image" Target="../media/image937.png"/><Relationship Id="rId138" Type="http://schemas.openxmlformats.org/officeDocument/2006/relationships/customXml" Target="../ink/ink978.xml"/><Relationship Id="rId137" Type="http://schemas.openxmlformats.org/officeDocument/2006/relationships/image" Target="../media/image936.png"/><Relationship Id="rId136" Type="http://schemas.openxmlformats.org/officeDocument/2006/relationships/customXml" Target="../ink/ink977.xml"/><Relationship Id="rId135" Type="http://schemas.openxmlformats.org/officeDocument/2006/relationships/image" Target="../media/image935.png"/><Relationship Id="rId134" Type="http://schemas.openxmlformats.org/officeDocument/2006/relationships/customXml" Target="../ink/ink976.xml"/><Relationship Id="rId133" Type="http://schemas.openxmlformats.org/officeDocument/2006/relationships/image" Target="../media/image934.png"/><Relationship Id="rId132" Type="http://schemas.openxmlformats.org/officeDocument/2006/relationships/customXml" Target="../ink/ink975.xml"/><Relationship Id="rId131" Type="http://schemas.openxmlformats.org/officeDocument/2006/relationships/image" Target="../media/image933.png"/><Relationship Id="rId130" Type="http://schemas.openxmlformats.org/officeDocument/2006/relationships/customXml" Target="../ink/ink974.xml"/><Relationship Id="rId13" Type="http://schemas.openxmlformats.org/officeDocument/2006/relationships/customXml" Target="../ink/ink913.xml"/><Relationship Id="rId129" Type="http://schemas.openxmlformats.org/officeDocument/2006/relationships/image" Target="../media/image932.png"/><Relationship Id="rId128" Type="http://schemas.openxmlformats.org/officeDocument/2006/relationships/customXml" Target="../ink/ink973.xml"/><Relationship Id="rId127" Type="http://schemas.openxmlformats.org/officeDocument/2006/relationships/image" Target="../media/image931.png"/><Relationship Id="rId126" Type="http://schemas.openxmlformats.org/officeDocument/2006/relationships/customXml" Target="../ink/ink972.xml"/><Relationship Id="rId125" Type="http://schemas.openxmlformats.org/officeDocument/2006/relationships/image" Target="../media/image930.png"/><Relationship Id="rId124" Type="http://schemas.openxmlformats.org/officeDocument/2006/relationships/customXml" Target="../ink/ink971.xml"/><Relationship Id="rId123" Type="http://schemas.openxmlformats.org/officeDocument/2006/relationships/image" Target="../media/image929.png"/><Relationship Id="rId122" Type="http://schemas.openxmlformats.org/officeDocument/2006/relationships/customXml" Target="../ink/ink970.xml"/><Relationship Id="rId121" Type="http://schemas.openxmlformats.org/officeDocument/2006/relationships/image" Target="../media/image928.png"/><Relationship Id="rId120" Type="http://schemas.openxmlformats.org/officeDocument/2006/relationships/customXml" Target="../ink/ink969.xml"/><Relationship Id="rId12" Type="http://schemas.openxmlformats.org/officeDocument/2006/relationships/image" Target="../media/image876.png"/><Relationship Id="rId119" Type="http://schemas.openxmlformats.org/officeDocument/2006/relationships/image" Target="../media/image927.png"/><Relationship Id="rId118" Type="http://schemas.openxmlformats.org/officeDocument/2006/relationships/customXml" Target="../ink/ink968.xml"/><Relationship Id="rId117" Type="http://schemas.openxmlformats.org/officeDocument/2006/relationships/image" Target="../media/image926.png"/><Relationship Id="rId116" Type="http://schemas.openxmlformats.org/officeDocument/2006/relationships/customXml" Target="../ink/ink967.xml"/><Relationship Id="rId115" Type="http://schemas.openxmlformats.org/officeDocument/2006/relationships/image" Target="../media/image925.png"/><Relationship Id="rId114" Type="http://schemas.openxmlformats.org/officeDocument/2006/relationships/customXml" Target="../ink/ink966.xml"/><Relationship Id="rId113" Type="http://schemas.openxmlformats.org/officeDocument/2006/relationships/image" Target="../media/image924.png"/><Relationship Id="rId112" Type="http://schemas.openxmlformats.org/officeDocument/2006/relationships/customXml" Target="../ink/ink965.xml"/><Relationship Id="rId111" Type="http://schemas.openxmlformats.org/officeDocument/2006/relationships/image" Target="../media/image923.png"/><Relationship Id="rId110" Type="http://schemas.openxmlformats.org/officeDocument/2006/relationships/customXml" Target="../ink/ink964.xml"/><Relationship Id="rId11" Type="http://schemas.openxmlformats.org/officeDocument/2006/relationships/customXml" Target="../ink/ink912.xml"/><Relationship Id="rId109" Type="http://schemas.openxmlformats.org/officeDocument/2006/relationships/image" Target="../media/image922.png"/><Relationship Id="rId108" Type="http://schemas.openxmlformats.org/officeDocument/2006/relationships/customXml" Target="../ink/ink963.xml"/><Relationship Id="rId107" Type="http://schemas.openxmlformats.org/officeDocument/2006/relationships/image" Target="../media/image921.png"/><Relationship Id="rId106" Type="http://schemas.openxmlformats.org/officeDocument/2006/relationships/customXml" Target="../ink/ink962.xml"/><Relationship Id="rId105" Type="http://schemas.openxmlformats.org/officeDocument/2006/relationships/image" Target="../media/image920.png"/><Relationship Id="rId104" Type="http://schemas.openxmlformats.org/officeDocument/2006/relationships/customXml" Target="../ink/ink961.xml"/><Relationship Id="rId103" Type="http://schemas.openxmlformats.org/officeDocument/2006/relationships/image" Target="../media/image919.png"/><Relationship Id="rId102" Type="http://schemas.openxmlformats.org/officeDocument/2006/relationships/customXml" Target="../ink/ink960.xml"/><Relationship Id="rId101" Type="http://schemas.openxmlformats.org/officeDocument/2006/relationships/image" Target="../media/image918.png"/><Relationship Id="rId100" Type="http://schemas.openxmlformats.org/officeDocument/2006/relationships/customXml" Target="../ink/ink959.xml"/><Relationship Id="rId10" Type="http://schemas.openxmlformats.org/officeDocument/2006/relationships/image" Target="../media/image875.png"/><Relationship Id="rId1" Type="http://schemas.openxmlformats.org/officeDocument/2006/relationships/customXml" Target="../ink/ink907.xml"/></Relationships>
</file>

<file path=ppt/slides/_rels/slide18.xml.rels><?xml version="1.0" encoding="UTF-8" standalone="yes"?>
<Relationships xmlns="http://schemas.openxmlformats.org/package/2006/relationships"><Relationship Id="rId99" Type="http://schemas.openxmlformats.org/officeDocument/2006/relationships/image" Target="../media/image1107.png"/><Relationship Id="rId98" Type="http://schemas.openxmlformats.org/officeDocument/2006/relationships/customXml" Target="../ink/ink1160.xml"/><Relationship Id="rId97" Type="http://schemas.openxmlformats.org/officeDocument/2006/relationships/image" Target="../media/image1106.png"/><Relationship Id="rId96" Type="http://schemas.openxmlformats.org/officeDocument/2006/relationships/customXml" Target="../ink/ink1159.xml"/><Relationship Id="rId95" Type="http://schemas.openxmlformats.org/officeDocument/2006/relationships/image" Target="../media/image1105.png"/><Relationship Id="rId94" Type="http://schemas.openxmlformats.org/officeDocument/2006/relationships/customXml" Target="../ink/ink1158.xml"/><Relationship Id="rId93" Type="http://schemas.openxmlformats.org/officeDocument/2006/relationships/image" Target="../media/image1104.png"/><Relationship Id="rId92" Type="http://schemas.openxmlformats.org/officeDocument/2006/relationships/customXml" Target="../ink/ink1157.xml"/><Relationship Id="rId91" Type="http://schemas.openxmlformats.org/officeDocument/2006/relationships/image" Target="../media/image1103.png"/><Relationship Id="rId90" Type="http://schemas.openxmlformats.org/officeDocument/2006/relationships/customXml" Target="../ink/ink1156.xml"/><Relationship Id="rId9" Type="http://schemas.openxmlformats.org/officeDocument/2006/relationships/image" Target="../media/image1065.png"/><Relationship Id="rId89" Type="http://schemas.openxmlformats.org/officeDocument/2006/relationships/image" Target="../media/image1102.png"/><Relationship Id="rId88" Type="http://schemas.openxmlformats.org/officeDocument/2006/relationships/customXml" Target="../ink/ink1155.xml"/><Relationship Id="rId87" Type="http://schemas.openxmlformats.org/officeDocument/2006/relationships/image" Target="../media/image1101.png"/><Relationship Id="rId86" Type="http://schemas.openxmlformats.org/officeDocument/2006/relationships/customXml" Target="../ink/ink1154.xml"/><Relationship Id="rId85" Type="http://schemas.openxmlformats.org/officeDocument/2006/relationships/customXml" Target="../ink/ink1153.xml"/><Relationship Id="rId84" Type="http://schemas.openxmlformats.org/officeDocument/2006/relationships/image" Target="../media/image1100.png"/><Relationship Id="rId83" Type="http://schemas.openxmlformats.org/officeDocument/2006/relationships/customXml" Target="../ink/ink1152.xml"/><Relationship Id="rId82" Type="http://schemas.openxmlformats.org/officeDocument/2006/relationships/customXml" Target="../ink/ink1151.xml"/><Relationship Id="rId81" Type="http://schemas.openxmlformats.org/officeDocument/2006/relationships/image" Target="../media/image1099.png"/><Relationship Id="rId80" Type="http://schemas.openxmlformats.org/officeDocument/2006/relationships/customXml" Target="../ink/ink1150.xml"/><Relationship Id="rId8" Type="http://schemas.openxmlformats.org/officeDocument/2006/relationships/customXml" Target="../ink/ink1113.xml"/><Relationship Id="rId79" Type="http://schemas.openxmlformats.org/officeDocument/2006/relationships/image" Target="../media/image1098.png"/><Relationship Id="rId78" Type="http://schemas.openxmlformats.org/officeDocument/2006/relationships/customXml" Target="../ink/ink1149.xml"/><Relationship Id="rId77" Type="http://schemas.openxmlformats.org/officeDocument/2006/relationships/image" Target="../media/image1097.png"/><Relationship Id="rId76" Type="http://schemas.openxmlformats.org/officeDocument/2006/relationships/customXml" Target="../ink/ink1148.xml"/><Relationship Id="rId75" Type="http://schemas.openxmlformats.org/officeDocument/2006/relationships/image" Target="../media/image1096.png"/><Relationship Id="rId74" Type="http://schemas.openxmlformats.org/officeDocument/2006/relationships/customXml" Target="../ink/ink1147.xml"/><Relationship Id="rId73" Type="http://schemas.openxmlformats.org/officeDocument/2006/relationships/image" Target="../media/image1095.png"/><Relationship Id="rId72" Type="http://schemas.openxmlformats.org/officeDocument/2006/relationships/customXml" Target="../ink/ink1146.xml"/><Relationship Id="rId71" Type="http://schemas.openxmlformats.org/officeDocument/2006/relationships/image" Target="../media/image1094.png"/><Relationship Id="rId70" Type="http://schemas.openxmlformats.org/officeDocument/2006/relationships/customXml" Target="../ink/ink1145.xml"/><Relationship Id="rId7" Type="http://schemas.openxmlformats.org/officeDocument/2006/relationships/image" Target="../media/image1064.png"/><Relationship Id="rId69" Type="http://schemas.openxmlformats.org/officeDocument/2006/relationships/image" Target="../media/image1093.png"/><Relationship Id="rId68" Type="http://schemas.openxmlformats.org/officeDocument/2006/relationships/customXml" Target="../ink/ink1144.xml"/><Relationship Id="rId67" Type="http://schemas.openxmlformats.org/officeDocument/2006/relationships/customXml" Target="../ink/ink1143.xml"/><Relationship Id="rId66" Type="http://schemas.openxmlformats.org/officeDocument/2006/relationships/image" Target="../media/image1092.png"/><Relationship Id="rId65" Type="http://schemas.openxmlformats.org/officeDocument/2006/relationships/customXml" Target="../ink/ink1142.xml"/><Relationship Id="rId64" Type="http://schemas.openxmlformats.org/officeDocument/2006/relationships/image" Target="../media/image1091.png"/><Relationship Id="rId63" Type="http://schemas.openxmlformats.org/officeDocument/2006/relationships/customXml" Target="../ink/ink1141.xml"/><Relationship Id="rId62" Type="http://schemas.openxmlformats.org/officeDocument/2006/relationships/image" Target="../media/image1090.png"/><Relationship Id="rId61" Type="http://schemas.openxmlformats.org/officeDocument/2006/relationships/customXml" Target="../ink/ink1140.xml"/><Relationship Id="rId60" Type="http://schemas.openxmlformats.org/officeDocument/2006/relationships/image" Target="../media/image1089.png"/><Relationship Id="rId6" Type="http://schemas.openxmlformats.org/officeDocument/2006/relationships/customXml" Target="../ink/ink1112.xml"/><Relationship Id="rId59" Type="http://schemas.openxmlformats.org/officeDocument/2006/relationships/customXml" Target="../ink/ink1139.xml"/><Relationship Id="rId58" Type="http://schemas.openxmlformats.org/officeDocument/2006/relationships/image" Target="../media/image1088.png"/><Relationship Id="rId57" Type="http://schemas.openxmlformats.org/officeDocument/2006/relationships/customXml" Target="../ink/ink1138.xml"/><Relationship Id="rId56" Type="http://schemas.openxmlformats.org/officeDocument/2006/relationships/image" Target="../media/image1087.png"/><Relationship Id="rId55" Type="http://schemas.openxmlformats.org/officeDocument/2006/relationships/customXml" Target="../ink/ink1137.xml"/><Relationship Id="rId54" Type="http://schemas.openxmlformats.org/officeDocument/2006/relationships/image" Target="../media/image1086.png"/><Relationship Id="rId53" Type="http://schemas.openxmlformats.org/officeDocument/2006/relationships/customXml" Target="../ink/ink1136.xml"/><Relationship Id="rId52" Type="http://schemas.openxmlformats.org/officeDocument/2006/relationships/image" Target="../media/image1085.png"/><Relationship Id="rId51" Type="http://schemas.openxmlformats.org/officeDocument/2006/relationships/customXml" Target="../ink/ink1135.xml"/><Relationship Id="rId50" Type="http://schemas.openxmlformats.org/officeDocument/2006/relationships/image" Target="../media/image1084.png"/><Relationship Id="rId5" Type="http://schemas.openxmlformats.org/officeDocument/2006/relationships/image" Target="../media/image1063.png"/><Relationship Id="rId49" Type="http://schemas.openxmlformats.org/officeDocument/2006/relationships/customXml" Target="../ink/ink1134.xml"/><Relationship Id="rId48" Type="http://schemas.openxmlformats.org/officeDocument/2006/relationships/customXml" Target="../ink/ink1133.xml"/><Relationship Id="rId47" Type="http://schemas.openxmlformats.org/officeDocument/2006/relationships/image" Target="../media/image1083.png"/><Relationship Id="rId46" Type="http://schemas.openxmlformats.org/officeDocument/2006/relationships/customXml" Target="../ink/ink1132.xml"/><Relationship Id="rId45" Type="http://schemas.openxmlformats.org/officeDocument/2006/relationships/image" Target="../media/image1082.png"/><Relationship Id="rId44" Type="http://schemas.openxmlformats.org/officeDocument/2006/relationships/customXml" Target="../ink/ink1131.xml"/><Relationship Id="rId43" Type="http://schemas.openxmlformats.org/officeDocument/2006/relationships/image" Target="../media/image1081.png"/><Relationship Id="rId42" Type="http://schemas.openxmlformats.org/officeDocument/2006/relationships/customXml" Target="../ink/ink1130.xml"/><Relationship Id="rId41" Type="http://schemas.openxmlformats.org/officeDocument/2006/relationships/image" Target="../media/image1080.png"/><Relationship Id="rId40" Type="http://schemas.openxmlformats.org/officeDocument/2006/relationships/customXml" Target="../ink/ink1129.xml"/><Relationship Id="rId4" Type="http://schemas.openxmlformats.org/officeDocument/2006/relationships/customXml" Target="../ink/ink1111.xml"/><Relationship Id="rId39" Type="http://schemas.openxmlformats.org/officeDocument/2006/relationships/image" Target="../media/image1079.png"/><Relationship Id="rId38" Type="http://schemas.openxmlformats.org/officeDocument/2006/relationships/customXml" Target="../ink/ink1128.xml"/><Relationship Id="rId37" Type="http://schemas.openxmlformats.org/officeDocument/2006/relationships/image" Target="../media/image1078.png"/><Relationship Id="rId36" Type="http://schemas.openxmlformats.org/officeDocument/2006/relationships/customXml" Target="../ink/ink1127.xml"/><Relationship Id="rId35" Type="http://schemas.openxmlformats.org/officeDocument/2006/relationships/image" Target="../media/image1077.png"/><Relationship Id="rId34" Type="http://schemas.openxmlformats.org/officeDocument/2006/relationships/customXml" Target="../ink/ink1126.xml"/><Relationship Id="rId33" Type="http://schemas.openxmlformats.org/officeDocument/2006/relationships/image" Target="../media/image1076.png"/><Relationship Id="rId32" Type="http://schemas.openxmlformats.org/officeDocument/2006/relationships/customXml" Target="../ink/ink1125.xml"/><Relationship Id="rId31" Type="http://schemas.openxmlformats.org/officeDocument/2006/relationships/image" Target="../media/image1075.png"/><Relationship Id="rId30" Type="http://schemas.openxmlformats.org/officeDocument/2006/relationships/customXml" Target="../ink/ink1124.xml"/><Relationship Id="rId3" Type="http://schemas.openxmlformats.org/officeDocument/2006/relationships/image" Target="../media/image1062.png"/><Relationship Id="rId29" Type="http://schemas.openxmlformats.org/officeDocument/2006/relationships/image" Target="../media/image1074.png"/><Relationship Id="rId28" Type="http://schemas.openxmlformats.org/officeDocument/2006/relationships/customXml" Target="../ink/ink1123.xml"/><Relationship Id="rId27" Type="http://schemas.openxmlformats.org/officeDocument/2006/relationships/image" Target="../media/image1073.png"/><Relationship Id="rId26" Type="http://schemas.openxmlformats.org/officeDocument/2006/relationships/customXml" Target="../ink/ink1122.xml"/><Relationship Id="rId25" Type="http://schemas.openxmlformats.org/officeDocument/2006/relationships/image" Target="../media/image900.png"/><Relationship Id="rId24" Type="http://schemas.openxmlformats.org/officeDocument/2006/relationships/customXml" Target="../ink/ink1121.xml"/><Relationship Id="rId23" Type="http://schemas.openxmlformats.org/officeDocument/2006/relationships/image" Target="../media/image1072.png"/><Relationship Id="rId22" Type="http://schemas.openxmlformats.org/officeDocument/2006/relationships/customXml" Target="../ink/ink1120.xml"/><Relationship Id="rId21" Type="http://schemas.openxmlformats.org/officeDocument/2006/relationships/image" Target="../media/image1071.png"/><Relationship Id="rId20" Type="http://schemas.openxmlformats.org/officeDocument/2006/relationships/customXml" Target="../ink/ink1119.xml"/><Relationship Id="rId2" Type="http://schemas.openxmlformats.org/officeDocument/2006/relationships/customXml" Target="../ink/ink1110.xml"/><Relationship Id="rId19" Type="http://schemas.openxmlformats.org/officeDocument/2006/relationships/image" Target="../media/image1070.png"/><Relationship Id="rId18" Type="http://schemas.openxmlformats.org/officeDocument/2006/relationships/customXml" Target="../ink/ink1118.xml"/><Relationship Id="rId176" Type="http://schemas.openxmlformats.org/officeDocument/2006/relationships/slideLayout" Target="../slideLayouts/slideLayout2.xml"/><Relationship Id="rId175" Type="http://schemas.openxmlformats.org/officeDocument/2006/relationships/tags" Target="../tags/tag83.xml"/><Relationship Id="rId174" Type="http://schemas.openxmlformats.org/officeDocument/2006/relationships/image" Target="../media/image1144.png"/><Relationship Id="rId173" Type="http://schemas.openxmlformats.org/officeDocument/2006/relationships/customXml" Target="../ink/ink1198.xml"/><Relationship Id="rId172" Type="http://schemas.openxmlformats.org/officeDocument/2006/relationships/image" Target="../media/image1143.png"/><Relationship Id="rId171" Type="http://schemas.openxmlformats.org/officeDocument/2006/relationships/customXml" Target="../ink/ink1197.xml"/><Relationship Id="rId170" Type="http://schemas.openxmlformats.org/officeDocument/2006/relationships/image" Target="../media/image1142.png"/><Relationship Id="rId17" Type="http://schemas.openxmlformats.org/officeDocument/2006/relationships/image" Target="../media/image1069.png"/><Relationship Id="rId169" Type="http://schemas.openxmlformats.org/officeDocument/2006/relationships/customXml" Target="../ink/ink1196.xml"/><Relationship Id="rId168" Type="http://schemas.openxmlformats.org/officeDocument/2006/relationships/image" Target="../media/image1141.png"/><Relationship Id="rId167" Type="http://schemas.openxmlformats.org/officeDocument/2006/relationships/customXml" Target="../ink/ink1195.xml"/><Relationship Id="rId166" Type="http://schemas.openxmlformats.org/officeDocument/2006/relationships/image" Target="../media/image1140.png"/><Relationship Id="rId165" Type="http://schemas.openxmlformats.org/officeDocument/2006/relationships/customXml" Target="../ink/ink1194.xml"/><Relationship Id="rId164" Type="http://schemas.openxmlformats.org/officeDocument/2006/relationships/image" Target="../media/image1139.png"/><Relationship Id="rId163" Type="http://schemas.openxmlformats.org/officeDocument/2006/relationships/customXml" Target="../ink/ink1193.xml"/><Relationship Id="rId162" Type="http://schemas.openxmlformats.org/officeDocument/2006/relationships/image" Target="../media/image1138.png"/><Relationship Id="rId161" Type="http://schemas.openxmlformats.org/officeDocument/2006/relationships/customXml" Target="../ink/ink1192.xml"/><Relationship Id="rId160" Type="http://schemas.openxmlformats.org/officeDocument/2006/relationships/image" Target="../media/image1137.png"/><Relationship Id="rId16" Type="http://schemas.openxmlformats.org/officeDocument/2006/relationships/customXml" Target="../ink/ink1117.xml"/><Relationship Id="rId159" Type="http://schemas.openxmlformats.org/officeDocument/2006/relationships/customXml" Target="../ink/ink1191.xml"/><Relationship Id="rId158" Type="http://schemas.openxmlformats.org/officeDocument/2006/relationships/image" Target="../media/image1136.png"/><Relationship Id="rId157" Type="http://schemas.openxmlformats.org/officeDocument/2006/relationships/customXml" Target="../ink/ink1190.xml"/><Relationship Id="rId156" Type="http://schemas.openxmlformats.org/officeDocument/2006/relationships/image" Target="../media/image1135.png"/><Relationship Id="rId155" Type="http://schemas.openxmlformats.org/officeDocument/2006/relationships/customXml" Target="../ink/ink1189.xml"/><Relationship Id="rId154" Type="http://schemas.openxmlformats.org/officeDocument/2006/relationships/image" Target="../media/image1134.png"/><Relationship Id="rId153" Type="http://schemas.openxmlformats.org/officeDocument/2006/relationships/customXml" Target="../ink/ink1188.xml"/><Relationship Id="rId152" Type="http://schemas.openxmlformats.org/officeDocument/2006/relationships/image" Target="../media/image1133.png"/><Relationship Id="rId151" Type="http://schemas.openxmlformats.org/officeDocument/2006/relationships/customXml" Target="../ink/ink1187.xml"/><Relationship Id="rId150" Type="http://schemas.openxmlformats.org/officeDocument/2006/relationships/image" Target="../media/image1132.png"/><Relationship Id="rId15" Type="http://schemas.openxmlformats.org/officeDocument/2006/relationships/image" Target="../media/image1068.png"/><Relationship Id="rId149" Type="http://schemas.openxmlformats.org/officeDocument/2006/relationships/customXml" Target="../ink/ink1186.xml"/><Relationship Id="rId148" Type="http://schemas.openxmlformats.org/officeDocument/2006/relationships/image" Target="../media/image1131.png"/><Relationship Id="rId147" Type="http://schemas.openxmlformats.org/officeDocument/2006/relationships/customXml" Target="../ink/ink1185.xml"/><Relationship Id="rId146" Type="http://schemas.openxmlformats.org/officeDocument/2006/relationships/image" Target="../media/image1130.png"/><Relationship Id="rId145" Type="http://schemas.openxmlformats.org/officeDocument/2006/relationships/customXml" Target="../ink/ink1184.xml"/><Relationship Id="rId144" Type="http://schemas.openxmlformats.org/officeDocument/2006/relationships/image" Target="../media/image1129.png"/><Relationship Id="rId143" Type="http://schemas.openxmlformats.org/officeDocument/2006/relationships/customXml" Target="../ink/ink1183.xml"/><Relationship Id="rId142" Type="http://schemas.openxmlformats.org/officeDocument/2006/relationships/image" Target="../media/image1128.png"/><Relationship Id="rId141" Type="http://schemas.openxmlformats.org/officeDocument/2006/relationships/customXml" Target="../ink/ink1182.xml"/><Relationship Id="rId140" Type="http://schemas.openxmlformats.org/officeDocument/2006/relationships/image" Target="../media/image1127.png"/><Relationship Id="rId14" Type="http://schemas.openxmlformats.org/officeDocument/2006/relationships/customXml" Target="../ink/ink1116.xml"/><Relationship Id="rId139" Type="http://schemas.openxmlformats.org/officeDocument/2006/relationships/customXml" Target="../ink/ink1181.xml"/><Relationship Id="rId138" Type="http://schemas.openxmlformats.org/officeDocument/2006/relationships/image" Target="../media/image1126.png"/><Relationship Id="rId137" Type="http://schemas.openxmlformats.org/officeDocument/2006/relationships/customXml" Target="../ink/ink1180.xml"/><Relationship Id="rId136" Type="http://schemas.openxmlformats.org/officeDocument/2006/relationships/image" Target="../media/image1125.png"/><Relationship Id="rId135" Type="http://schemas.openxmlformats.org/officeDocument/2006/relationships/customXml" Target="../ink/ink1179.xml"/><Relationship Id="rId134" Type="http://schemas.openxmlformats.org/officeDocument/2006/relationships/image" Target="../media/image1124.png"/><Relationship Id="rId133" Type="http://schemas.openxmlformats.org/officeDocument/2006/relationships/customXml" Target="../ink/ink1178.xml"/><Relationship Id="rId132" Type="http://schemas.openxmlformats.org/officeDocument/2006/relationships/image" Target="../media/image1123.png"/><Relationship Id="rId131" Type="http://schemas.openxmlformats.org/officeDocument/2006/relationships/customXml" Target="../ink/ink1177.xml"/><Relationship Id="rId130" Type="http://schemas.openxmlformats.org/officeDocument/2006/relationships/image" Target="../media/image1122.png"/><Relationship Id="rId13" Type="http://schemas.openxmlformats.org/officeDocument/2006/relationships/image" Target="../media/image1067.png"/><Relationship Id="rId129" Type="http://schemas.openxmlformats.org/officeDocument/2006/relationships/customXml" Target="../ink/ink1176.xml"/><Relationship Id="rId128" Type="http://schemas.openxmlformats.org/officeDocument/2006/relationships/image" Target="../media/image1121.png"/><Relationship Id="rId127" Type="http://schemas.openxmlformats.org/officeDocument/2006/relationships/customXml" Target="../ink/ink1175.xml"/><Relationship Id="rId126" Type="http://schemas.openxmlformats.org/officeDocument/2006/relationships/image" Target="../media/image1120.png"/><Relationship Id="rId125" Type="http://schemas.openxmlformats.org/officeDocument/2006/relationships/customXml" Target="../ink/ink1174.xml"/><Relationship Id="rId124" Type="http://schemas.openxmlformats.org/officeDocument/2006/relationships/image" Target="../media/image1119.png"/><Relationship Id="rId123" Type="http://schemas.openxmlformats.org/officeDocument/2006/relationships/customXml" Target="../ink/ink1173.xml"/><Relationship Id="rId122" Type="http://schemas.openxmlformats.org/officeDocument/2006/relationships/image" Target="../media/image1118.png"/><Relationship Id="rId121" Type="http://schemas.openxmlformats.org/officeDocument/2006/relationships/customXml" Target="../ink/ink1172.xml"/><Relationship Id="rId120" Type="http://schemas.openxmlformats.org/officeDocument/2006/relationships/image" Target="../media/image1117.png"/><Relationship Id="rId12" Type="http://schemas.openxmlformats.org/officeDocument/2006/relationships/customXml" Target="../ink/ink1115.xml"/><Relationship Id="rId119" Type="http://schemas.openxmlformats.org/officeDocument/2006/relationships/customXml" Target="../ink/ink1171.xml"/><Relationship Id="rId118" Type="http://schemas.openxmlformats.org/officeDocument/2006/relationships/customXml" Target="../ink/ink1170.xml"/><Relationship Id="rId117" Type="http://schemas.openxmlformats.org/officeDocument/2006/relationships/image" Target="../media/image1116.png"/><Relationship Id="rId116" Type="http://schemas.openxmlformats.org/officeDocument/2006/relationships/customXml" Target="../ink/ink1169.xml"/><Relationship Id="rId115" Type="http://schemas.openxmlformats.org/officeDocument/2006/relationships/image" Target="../media/image1115.png"/><Relationship Id="rId114" Type="http://schemas.openxmlformats.org/officeDocument/2006/relationships/customXml" Target="../ink/ink1168.xml"/><Relationship Id="rId113" Type="http://schemas.openxmlformats.org/officeDocument/2006/relationships/image" Target="../media/image1114.png"/><Relationship Id="rId112" Type="http://schemas.openxmlformats.org/officeDocument/2006/relationships/customXml" Target="../ink/ink1167.xml"/><Relationship Id="rId111" Type="http://schemas.openxmlformats.org/officeDocument/2006/relationships/image" Target="../media/image1113.png"/><Relationship Id="rId110" Type="http://schemas.openxmlformats.org/officeDocument/2006/relationships/customXml" Target="../ink/ink1166.xml"/><Relationship Id="rId11" Type="http://schemas.openxmlformats.org/officeDocument/2006/relationships/image" Target="../media/image1066.png"/><Relationship Id="rId109" Type="http://schemas.openxmlformats.org/officeDocument/2006/relationships/image" Target="../media/image1112.png"/><Relationship Id="rId108" Type="http://schemas.openxmlformats.org/officeDocument/2006/relationships/customXml" Target="../ink/ink1165.xml"/><Relationship Id="rId107" Type="http://schemas.openxmlformats.org/officeDocument/2006/relationships/image" Target="../media/image1111.png"/><Relationship Id="rId106" Type="http://schemas.openxmlformats.org/officeDocument/2006/relationships/customXml" Target="../ink/ink1164.xml"/><Relationship Id="rId105" Type="http://schemas.openxmlformats.org/officeDocument/2006/relationships/image" Target="../media/image1110.png"/><Relationship Id="rId104" Type="http://schemas.openxmlformats.org/officeDocument/2006/relationships/customXml" Target="../ink/ink1163.xml"/><Relationship Id="rId103" Type="http://schemas.openxmlformats.org/officeDocument/2006/relationships/image" Target="../media/image1109.png"/><Relationship Id="rId102" Type="http://schemas.openxmlformats.org/officeDocument/2006/relationships/customXml" Target="../ink/ink1162.xml"/><Relationship Id="rId101" Type="http://schemas.openxmlformats.org/officeDocument/2006/relationships/image" Target="../media/image1108.png"/><Relationship Id="rId100" Type="http://schemas.openxmlformats.org/officeDocument/2006/relationships/customXml" Target="../ink/ink1161.xml"/><Relationship Id="rId10" Type="http://schemas.openxmlformats.org/officeDocument/2006/relationships/customXml" Target="../ink/ink1114.xml"/><Relationship Id="rId1" Type="http://schemas.openxmlformats.org/officeDocument/2006/relationships/image" Target="../media/image1061.png"/></Relationships>
</file>

<file path=ppt/slides/_rels/slide19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248.xml"/><Relationship Id="rId98" Type="http://schemas.openxmlformats.org/officeDocument/2006/relationships/image" Target="../media/image1192.png"/><Relationship Id="rId97" Type="http://schemas.openxmlformats.org/officeDocument/2006/relationships/customXml" Target="../ink/ink1247.xml"/><Relationship Id="rId96" Type="http://schemas.openxmlformats.org/officeDocument/2006/relationships/image" Target="../media/image1191.png"/><Relationship Id="rId95" Type="http://schemas.openxmlformats.org/officeDocument/2006/relationships/customXml" Target="../ink/ink1246.xml"/><Relationship Id="rId94" Type="http://schemas.openxmlformats.org/officeDocument/2006/relationships/image" Target="../media/image1190.png"/><Relationship Id="rId93" Type="http://schemas.openxmlformats.org/officeDocument/2006/relationships/customXml" Target="../ink/ink1245.xml"/><Relationship Id="rId92" Type="http://schemas.openxmlformats.org/officeDocument/2006/relationships/image" Target="../media/image1189.png"/><Relationship Id="rId91" Type="http://schemas.openxmlformats.org/officeDocument/2006/relationships/customXml" Target="../ink/ink1244.xml"/><Relationship Id="rId90" Type="http://schemas.openxmlformats.org/officeDocument/2006/relationships/image" Target="../media/image1188.png"/><Relationship Id="rId9" Type="http://schemas.openxmlformats.org/officeDocument/2006/relationships/customXml" Target="../ink/ink1203.xml"/><Relationship Id="rId89" Type="http://schemas.openxmlformats.org/officeDocument/2006/relationships/customXml" Target="../ink/ink1243.xml"/><Relationship Id="rId88" Type="http://schemas.openxmlformats.org/officeDocument/2006/relationships/image" Target="../media/image1187.png"/><Relationship Id="rId87" Type="http://schemas.openxmlformats.org/officeDocument/2006/relationships/customXml" Target="../ink/ink1242.xml"/><Relationship Id="rId86" Type="http://schemas.openxmlformats.org/officeDocument/2006/relationships/image" Target="../media/image900.png"/><Relationship Id="rId85" Type="http://schemas.openxmlformats.org/officeDocument/2006/relationships/customXml" Target="../ink/ink1241.xml"/><Relationship Id="rId84" Type="http://schemas.openxmlformats.org/officeDocument/2006/relationships/image" Target="../media/image1186.png"/><Relationship Id="rId83" Type="http://schemas.openxmlformats.org/officeDocument/2006/relationships/customXml" Target="../ink/ink1240.xml"/><Relationship Id="rId82" Type="http://schemas.openxmlformats.org/officeDocument/2006/relationships/image" Target="../media/image1185.png"/><Relationship Id="rId81" Type="http://schemas.openxmlformats.org/officeDocument/2006/relationships/customXml" Target="../ink/ink1239.xml"/><Relationship Id="rId80" Type="http://schemas.openxmlformats.org/officeDocument/2006/relationships/image" Target="../media/image1184.png"/><Relationship Id="rId8" Type="http://schemas.openxmlformats.org/officeDocument/2006/relationships/image" Target="../media/image1148.png"/><Relationship Id="rId79" Type="http://schemas.openxmlformats.org/officeDocument/2006/relationships/customXml" Target="../ink/ink1238.xml"/><Relationship Id="rId78" Type="http://schemas.openxmlformats.org/officeDocument/2006/relationships/image" Target="../media/image1183.png"/><Relationship Id="rId77" Type="http://schemas.openxmlformats.org/officeDocument/2006/relationships/customXml" Target="../ink/ink1237.xml"/><Relationship Id="rId76" Type="http://schemas.openxmlformats.org/officeDocument/2006/relationships/image" Target="../media/image1182.png"/><Relationship Id="rId75" Type="http://schemas.openxmlformats.org/officeDocument/2006/relationships/customXml" Target="../ink/ink1236.xml"/><Relationship Id="rId74" Type="http://schemas.openxmlformats.org/officeDocument/2006/relationships/image" Target="../media/image1181.png"/><Relationship Id="rId73" Type="http://schemas.openxmlformats.org/officeDocument/2006/relationships/customXml" Target="../ink/ink1235.xml"/><Relationship Id="rId72" Type="http://schemas.openxmlformats.org/officeDocument/2006/relationships/image" Target="../media/image1180.png"/><Relationship Id="rId71" Type="http://schemas.openxmlformats.org/officeDocument/2006/relationships/customXml" Target="../ink/ink1234.xml"/><Relationship Id="rId70" Type="http://schemas.openxmlformats.org/officeDocument/2006/relationships/image" Target="../media/image1179.png"/><Relationship Id="rId7" Type="http://schemas.openxmlformats.org/officeDocument/2006/relationships/customXml" Target="../ink/ink1202.xml"/><Relationship Id="rId69" Type="http://schemas.openxmlformats.org/officeDocument/2006/relationships/customXml" Target="../ink/ink1233.xml"/><Relationship Id="rId68" Type="http://schemas.openxmlformats.org/officeDocument/2006/relationships/image" Target="../media/image1178.png"/><Relationship Id="rId67" Type="http://schemas.openxmlformats.org/officeDocument/2006/relationships/customXml" Target="../ink/ink1232.xml"/><Relationship Id="rId66" Type="http://schemas.openxmlformats.org/officeDocument/2006/relationships/image" Target="../media/image1177.png"/><Relationship Id="rId65" Type="http://schemas.openxmlformats.org/officeDocument/2006/relationships/customXml" Target="../ink/ink1231.xml"/><Relationship Id="rId64" Type="http://schemas.openxmlformats.org/officeDocument/2006/relationships/image" Target="../media/image1176.png"/><Relationship Id="rId63" Type="http://schemas.openxmlformats.org/officeDocument/2006/relationships/customXml" Target="../ink/ink1230.xml"/><Relationship Id="rId62" Type="http://schemas.openxmlformats.org/officeDocument/2006/relationships/image" Target="../media/image1175.png"/><Relationship Id="rId61" Type="http://schemas.openxmlformats.org/officeDocument/2006/relationships/customXml" Target="../ink/ink1229.xml"/><Relationship Id="rId60" Type="http://schemas.openxmlformats.org/officeDocument/2006/relationships/image" Target="../media/image1174.png"/><Relationship Id="rId6" Type="http://schemas.openxmlformats.org/officeDocument/2006/relationships/image" Target="../media/image1147.png"/><Relationship Id="rId59" Type="http://schemas.openxmlformats.org/officeDocument/2006/relationships/customXml" Target="../ink/ink1228.xml"/><Relationship Id="rId58" Type="http://schemas.openxmlformats.org/officeDocument/2006/relationships/image" Target="../media/image1173.png"/><Relationship Id="rId57" Type="http://schemas.openxmlformats.org/officeDocument/2006/relationships/customXml" Target="../ink/ink1227.xml"/><Relationship Id="rId56" Type="http://schemas.openxmlformats.org/officeDocument/2006/relationships/image" Target="../media/image1172.png"/><Relationship Id="rId55" Type="http://schemas.openxmlformats.org/officeDocument/2006/relationships/customXml" Target="../ink/ink1226.xml"/><Relationship Id="rId54" Type="http://schemas.openxmlformats.org/officeDocument/2006/relationships/image" Target="../media/image1171.png"/><Relationship Id="rId53" Type="http://schemas.openxmlformats.org/officeDocument/2006/relationships/customXml" Target="../ink/ink1225.xml"/><Relationship Id="rId52" Type="http://schemas.openxmlformats.org/officeDocument/2006/relationships/image" Target="../media/image1170.png"/><Relationship Id="rId51" Type="http://schemas.openxmlformats.org/officeDocument/2006/relationships/customXml" Target="../ink/ink1224.xml"/><Relationship Id="rId50" Type="http://schemas.openxmlformats.org/officeDocument/2006/relationships/image" Target="../media/image1169.png"/><Relationship Id="rId5" Type="http://schemas.openxmlformats.org/officeDocument/2006/relationships/customXml" Target="../ink/ink1201.xml"/><Relationship Id="rId49" Type="http://schemas.openxmlformats.org/officeDocument/2006/relationships/customXml" Target="../ink/ink1223.xml"/><Relationship Id="rId48" Type="http://schemas.openxmlformats.org/officeDocument/2006/relationships/image" Target="../media/image1168.png"/><Relationship Id="rId47" Type="http://schemas.openxmlformats.org/officeDocument/2006/relationships/customXml" Target="../ink/ink1222.xml"/><Relationship Id="rId46" Type="http://schemas.openxmlformats.org/officeDocument/2006/relationships/image" Target="../media/image1167.png"/><Relationship Id="rId45" Type="http://schemas.openxmlformats.org/officeDocument/2006/relationships/customXml" Target="../ink/ink1221.xml"/><Relationship Id="rId44" Type="http://schemas.openxmlformats.org/officeDocument/2006/relationships/image" Target="../media/image1166.png"/><Relationship Id="rId43" Type="http://schemas.openxmlformats.org/officeDocument/2006/relationships/customXml" Target="../ink/ink1220.xml"/><Relationship Id="rId42" Type="http://schemas.openxmlformats.org/officeDocument/2006/relationships/image" Target="../media/image1165.png"/><Relationship Id="rId41" Type="http://schemas.openxmlformats.org/officeDocument/2006/relationships/customXml" Target="../ink/ink1219.xml"/><Relationship Id="rId40" Type="http://schemas.openxmlformats.org/officeDocument/2006/relationships/image" Target="../media/image1164.png"/><Relationship Id="rId4" Type="http://schemas.openxmlformats.org/officeDocument/2006/relationships/image" Target="../media/image1146.png"/><Relationship Id="rId39" Type="http://schemas.openxmlformats.org/officeDocument/2006/relationships/customXml" Target="../ink/ink1218.xml"/><Relationship Id="rId38" Type="http://schemas.openxmlformats.org/officeDocument/2006/relationships/image" Target="../media/image1163.png"/><Relationship Id="rId37" Type="http://schemas.openxmlformats.org/officeDocument/2006/relationships/customXml" Target="../ink/ink1217.xml"/><Relationship Id="rId36" Type="http://schemas.openxmlformats.org/officeDocument/2006/relationships/image" Target="../media/image1162.png"/><Relationship Id="rId35" Type="http://schemas.openxmlformats.org/officeDocument/2006/relationships/customXml" Target="../ink/ink1216.xml"/><Relationship Id="rId34" Type="http://schemas.openxmlformats.org/officeDocument/2006/relationships/image" Target="../media/image1161.png"/><Relationship Id="rId33" Type="http://schemas.openxmlformats.org/officeDocument/2006/relationships/customXml" Target="../ink/ink1215.xml"/><Relationship Id="rId32" Type="http://schemas.openxmlformats.org/officeDocument/2006/relationships/image" Target="../media/image1160.png"/><Relationship Id="rId31" Type="http://schemas.openxmlformats.org/officeDocument/2006/relationships/customXml" Target="../ink/ink1214.xml"/><Relationship Id="rId307" Type="http://schemas.openxmlformats.org/officeDocument/2006/relationships/slideLayout" Target="../slideLayouts/slideLayout2.xml"/><Relationship Id="rId306" Type="http://schemas.openxmlformats.org/officeDocument/2006/relationships/tags" Target="../tags/tag84.xml"/><Relationship Id="rId305" Type="http://schemas.openxmlformats.org/officeDocument/2006/relationships/image" Target="../media/image1295.png"/><Relationship Id="rId304" Type="http://schemas.openxmlformats.org/officeDocument/2006/relationships/customXml" Target="../ink/ink1351.xml"/><Relationship Id="rId303" Type="http://schemas.openxmlformats.org/officeDocument/2006/relationships/image" Target="../media/image1294.png"/><Relationship Id="rId302" Type="http://schemas.openxmlformats.org/officeDocument/2006/relationships/customXml" Target="../ink/ink1350.xml"/><Relationship Id="rId301" Type="http://schemas.openxmlformats.org/officeDocument/2006/relationships/image" Target="../media/image1293.png"/><Relationship Id="rId300" Type="http://schemas.openxmlformats.org/officeDocument/2006/relationships/customXml" Target="../ink/ink1349.xml"/><Relationship Id="rId30" Type="http://schemas.openxmlformats.org/officeDocument/2006/relationships/image" Target="../media/image1159.png"/><Relationship Id="rId3" Type="http://schemas.openxmlformats.org/officeDocument/2006/relationships/customXml" Target="../ink/ink1200.xml"/><Relationship Id="rId299" Type="http://schemas.openxmlformats.org/officeDocument/2006/relationships/image" Target="../media/image1292.png"/><Relationship Id="rId298" Type="http://schemas.openxmlformats.org/officeDocument/2006/relationships/customXml" Target="../ink/ink1348.xml"/><Relationship Id="rId297" Type="http://schemas.openxmlformats.org/officeDocument/2006/relationships/image" Target="../media/image1291.png"/><Relationship Id="rId296" Type="http://schemas.openxmlformats.org/officeDocument/2006/relationships/customXml" Target="../ink/ink1347.xml"/><Relationship Id="rId295" Type="http://schemas.openxmlformats.org/officeDocument/2006/relationships/image" Target="../media/image1290.png"/><Relationship Id="rId294" Type="http://schemas.openxmlformats.org/officeDocument/2006/relationships/customXml" Target="../ink/ink1346.xml"/><Relationship Id="rId293" Type="http://schemas.openxmlformats.org/officeDocument/2006/relationships/image" Target="../media/image1289.png"/><Relationship Id="rId292" Type="http://schemas.openxmlformats.org/officeDocument/2006/relationships/customXml" Target="../ink/ink1345.xml"/><Relationship Id="rId291" Type="http://schemas.openxmlformats.org/officeDocument/2006/relationships/image" Target="../media/image1288.png"/><Relationship Id="rId290" Type="http://schemas.openxmlformats.org/officeDocument/2006/relationships/customXml" Target="../ink/ink1344.xml"/><Relationship Id="rId29" Type="http://schemas.openxmlformats.org/officeDocument/2006/relationships/customXml" Target="../ink/ink1213.xml"/><Relationship Id="rId289" Type="http://schemas.openxmlformats.org/officeDocument/2006/relationships/image" Target="../media/image1287.png"/><Relationship Id="rId288" Type="http://schemas.openxmlformats.org/officeDocument/2006/relationships/customXml" Target="../ink/ink1343.xml"/><Relationship Id="rId287" Type="http://schemas.openxmlformats.org/officeDocument/2006/relationships/image" Target="../media/image1286.png"/><Relationship Id="rId286" Type="http://schemas.openxmlformats.org/officeDocument/2006/relationships/customXml" Target="../ink/ink1342.xml"/><Relationship Id="rId285" Type="http://schemas.openxmlformats.org/officeDocument/2006/relationships/image" Target="../media/image1285.png"/><Relationship Id="rId284" Type="http://schemas.openxmlformats.org/officeDocument/2006/relationships/customXml" Target="../ink/ink1341.xml"/><Relationship Id="rId283" Type="http://schemas.openxmlformats.org/officeDocument/2006/relationships/image" Target="../media/image1284.png"/><Relationship Id="rId282" Type="http://schemas.openxmlformats.org/officeDocument/2006/relationships/customXml" Target="../ink/ink1340.xml"/><Relationship Id="rId281" Type="http://schemas.openxmlformats.org/officeDocument/2006/relationships/image" Target="../media/image1283.png"/><Relationship Id="rId280" Type="http://schemas.openxmlformats.org/officeDocument/2006/relationships/customXml" Target="../ink/ink1339.xml"/><Relationship Id="rId28" Type="http://schemas.openxmlformats.org/officeDocument/2006/relationships/image" Target="../media/image1158.png"/><Relationship Id="rId279" Type="http://schemas.openxmlformats.org/officeDocument/2006/relationships/image" Target="../media/image1282.png"/><Relationship Id="rId278" Type="http://schemas.openxmlformats.org/officeDocument/2006/relationships/customXml" Target="../ink/ink1338.xml"/><Relationship Id="rId277" Type="http://schemas.openxmlformats.org/officeDocument/2006/relationships/image" Target="../media/image1281.png"/><Relationship Id="rId276" Type="http://schemas.openxmlformats.org/officeDocument/2006/relationships/customXml" Target="../ink/ink1337.xml"/><Relationship Id="rId275" Type="http://schemas.openxmlformats.org/officeDocument/2006/relationships/image" Target="../media/image1280.png"/><Relationship Id="rId274" Type="http://schemas.openxmlformats.org/officeDocument/2006/relationships/customXml" Target="../ink/ink1336.xml"/><Relationship Id="rId273" Type="http://schemas.openxmlformats.org/officeDocument/2006/relationships/image" Target="../media/image1279.png"/><Relationship Id="rId272" Type="http://schemas.openxmlformats.org/officeDocument/2006/relationships/customXml" Target="../ink/ink1335.xml"/><Relationship Id="rId271" Type="http://schemas.openxmlformats.org/officeDocument/2006/relationships/image" Target="../media/image1278.png"/><Relationship Id="rId270" Type="http://schemas.openxmlformats.org/officeDocument/2006/relationships/customXml" Target="../ink/ink1334.xml"/><Relationship Id="rId27" Type="http://schemas.openxmlformats.org/officeDocument/2006/relationships/customXml" Target="../ink/ink1212.xml"/><Relationship Id="rId269" Type="http://schemas.openxmlformats.org/officeDocument/2006/relationships/image" Target="../media/image1277.png"/><Relationship Id="rId268" Type="http://schemas.openxmlformats.org/officeDocument/2006/relationships/customXml" Target="../ink/ink1333.xml"/><Relationship Id="rId267" Type="http://schemas.openxmlformats.org/officeDocument/2006/relationships/image" Target="../media/image1276.png"/><Relationship Id="rId266" Type="http://schemas.openxmlformats.org/officeDocument/2006/relationships/customXml" Target="../ink/ink1332.xml"/><Relationship Id="rId265" Type="http://schemas.openxmlformats.org/officeDocument/2006/relationships/image" Target="../media/image1275.png"/><Relationship Id="rId264" Type="http://schemas.openxmlformats.org/officeDocument/2006/relationships/customXml" Target="../ink/ink1331.xml"/><Relationship Id="rId263" Type="http://schemas.openxmlformats.org/officeDocument/2006/relationships/image" Target="../media/image1274.png"/><Relationship Id="rId262" Type="http://schemas.openxmlformats.org/officeDocument/2006/relationships/customXml" Target="../ink/ink1330.xml"/><Relationship Id="rId261" Type="http://schemas.openxmlformats.org/officeDocument/2006/relationships/image" Target="../media/image1273.png"/><Relationship Id="rId260" Type="http://schemas.openxmlformats.org/officeDocument/2006/relationships/customXml" Target="../ink/ink1329.xml"/><Relationship Id="rId26" Type="http://schemas.openxmlformats.org/officeDocument/2006/relationships/image" Target="../media/image1157.png"/><Relationship Id="rId259" Type="http://schemas.openxmlformats.org/officeDocument/2006/relationships/image" Target="../media/image1272.png"/><Relationship Id="rId258" Type="http://schemas.openxmlformats.org/officeDocument/2006/relationships/customXml" Target="../ink/ink1328.xml"/><Relationship Id="rId257" Type="http://schemas.openxmlformats.org/officeDocument/2006/relationships/image" Target="../media/image1271.png"/><Relationship Id="rId256" Type="http://schemas.openxmlformats.org/officeDocument/2006/relationships/customXml" Target="../ink/ink1327.xml"/><Relationship Id="rId255" Type="http://schemas.openxmlformats.org/officeDocument/2006/relationships/customXml" Target="../ink/ink1326.xml"/><Relationship Id="rId254" Type="http://schemas.openxmlformats.org/officeDocument/2006/relationships/image" Target="../media/image1270.png"/><Relationship Id="rId253" Type="http://schemas.openxmlformats.org/officeDocument/2006/relationships/customXml" Target="../ink/ink1325.xml"/><Relationship Id="rId252" Type="http://schemas.openxmlformats.org/officeDocument/2006/relationships/image" Target="../media/image1269.png"/><Relationship Id="rId251" Type="http://schemas.openxmlformats.org/officeDocument/2006/relationships/customXml" Target="../ink/ink1324.xml"/><Relationship Id="rId250" Type="http://schemas.openxmlformats.org/officeDocument/2006/relationships/image" Target="../media/image1268.png"/><Relationship Id="rId25" Type="http://schemas.openxmlformats.org/officeDocument/2006/relationships/customXml" Target="../ink/ink1211.xml"/><Relationship Id="rId249" Type="http://schemas.openxmlformats.org/officeDocument/2006/relationships/customXml" Target="../ink/ink1323.xml"/><Relationship Id="rId248" Type="http://schemas.openxmlformats.org/officeDocument/2006/relationships/image" Target="../media/image1267.png"/><Relationship Id="rId247" Type="http://schemas.openxmlformats.org/officeDocument/2006/relationships/customXml" Target="../ink/ink1322.xml"/><Relationship Id="rId246" Type="http://schemas.openxmlformats.org/officeDocument/2006/relationships/image" Target="../media/image1266.png"/><Relationship Id="rId245" Type="http://schemas.openxmlformats.org/officeDocument/2006/relationships/customXml" Target="../ink/ink1321.xml"/><Relationship Id="rId244" Type="http://schemas.openxmlformats.org/officeDocument/2006/relationships/image" Target="../media/image1265.png"/><Relationship Id="rId243" Type="http://schemas.openxmlformats.org/officeDocument/2006/relationships/customXml" Target="../ink/ink1320.xml"/><Relationship Id="rId242" Type="http://schemas.openxmlformats.org/officeDocument/2006/relationships/image" Target="../media/image1264.png"/><Relationship Id="rId241" Type="http://schemas.openxmlformats.org/officeDocument/2006/relationships/customXml" Target="../ink/ink1319.xml"/><Relationship Id="rId240" Type="http://schemas.openxmlformats.org/officeDocument/2006/relationships/image" Target="../media/image1263.png"/><Relationship Id="rId24" Type="http://schemas.openxmlformats.org/officeDocument/2006/relationships/image" Target="../media/image1156.png"/><Relationship Id="rId239" Type="http://schemas.openxmlformats.org/officeDocument/2006/relationships/customXml" Target="../ink/ink1318.xml"/><Relationship Id="rId238" Type="http://schemas.openxmlformats.org/officeDocument/2006/relationships/image" Target="../media/image1262.png"/><Relationship Id="rId237" Type="http://schemas.openxmlformats.org/officeDocument/2006/relationships/customXml" Target="../ink/ink1317.xml"/><Relationship Id="rId236" Type="http://schemas.openxmlformats.org/officeDocument/2006/relationships/image" Target="../media/image1261.png"/><Relationship Id="rId235" Type="http://schemas.openxmlformats.org/officeDocument/2006/relationships/customXml" Target="../ink/ink1316.xml"/><Relationship Id="rId234" Type="http://schemas.openxmlformats.org/officeDocument/2006/relationships/image" Target="../media/image1260.png"/><Relationship Id="rId233" Type="http://schemas.openxmlformats.org/officeDocument/2006/relationships/customXml" Target="../ink/ink1315.xml"/><Relationship Id="rId232" Type="http://schemas.openxmlformats.org/officeDocument/2006/relationships/image" Target="../media/image1259.png"/><Relationship Id="rId231" Type="http://schemas.openxmlformats.org/officeDocument/2006/relationships/customXml" Target="../ink/ink1314.xml"/><Relationship Id="rId230" Type="http://schemas.openxmlformats.org/officeDocument/2006/relationships/image" Target="../media/image1258.png"/><Relationship Id="rId23" Type="http://schemas.openxmlformats.org/officeDocument/2006/relationships/customXml" Target="../ink/ink1210.xml"/><Relationship Id="rId229" Type="http://schemas.openxmlformats.org/officeDocument/2006/relationships/customXml" Target="../ink/ink1313.xml"/><Relationship Id="rId228" Type="http://schemas.openxmlformats.org/officeDocument/2006/relationships/image" Target="../media/image1257.png"/><Relationship Id="rId227" Type="http://schemas.openxmlformats.org/officeDocument/2006/relationships/customXml" Target="../ink/ink1312.xml"/><Relationship Id="rId226" Type="http://schemas.openxmlformats.org/officeDocument/2006/relationships/image" Target="../media/image1256.png"/><Relationship Id="rId225" Type="http://schemas.openxmlformats.org/officeDocument/2006/relationships/customXml" Target="../ink/ink1311.xml"/><Relationship Id="rId224" Type="http://schemas.openxmlformats.org/officeDocument/2006/relationships/image" Target="../media/image1255.png"/><Relationship Id="rId223" Type="http://schemas.openxmlformats.org/officeDocument/2006/relationships/customXml" Target="../ink/ink1310.xml"/><Relationship Id="rId222" Type="http://schemas.openxmlformats.org/officeDocument/2006/relationships/image" Target="../media/image1254.png"/><Relationship Id="rId221" Type="http://schemas.openxmlformats.org/officeDocument/2006/relationships/customXml" Target="../ink/ink1309.xml"/><Relationship Id="rId220" Type="http://schemas.openxmlformats.org/officeDocument/2006/relationships/image" Target="../media/image1253.png"/><Relationship Id="rId22" Type="http://schemas.openxmlformats.org/officeDocument/2006/relationships/image" Target="../media/image1155.png"/><Relationship Id="rId219" Type="http://schemas.openxmlformats.org/officeDocument/2006/relationships/customXml" Target="../ink/ink1308.xml"/><Relationship Id="rId218" Type="http://schemas.openxmlformats.org/officeDocument/2006/relationships/image" Target="../media/image1252.png"/><Relationship Id="rId217" Type="http://schemas.openxmlformats.org/officeDocument/2006/relationships/customXml" Target="../ink/ink1307.xml"/><Relationship Id="rId216" Type="http://schemas.openxmlformats.org/officeDocument/2006/relationships/image" Target="../media/image1251.png"/><Relationship Id="rId215" Type="http://schemas.openxmlformats.org/officeDocument/2006/relationships/customXml" Target="../ink/ink1306.xml"/><Relationship Id="rId214" Type="http://schemas.openxmlformats.org/officeDocument/2006/relationships/image" Target="../media/image1250.png"/><Relationship Id="rId213" Type="http://schemas.openxmlformats.org/officeDocument/2006/relationships/customXml" Target="../ink/ink1305.xml"/><Relationship Id="rId212" Type="http://schemas.openxmlformats.org/officeDocument/2006/relationships/image" Target="../media/image1249.png"/><Relationship Id="rId211" Type="http://schemas.openxmlformats.org/officeDocument/2006/relationships/customXml" Target="../ink/ink1304.xml"/><Relationship Id="rId210" Type="http://schemas.openxmlformats.org/officeDocument/2006/relationships/image" Target="../media/image1248.png"/><Relationship Id="rId21" Type="http://schemas.openxmlformats.org/officeDocument/2006/relationships/customXml" Target="../ink/ink1209.xml"/><Relationship Id="rId209" Type="http://schemas.openxmlformats.org/officeDocument/2006/relationships/customXml" Target="../ink/ink1303.xml"/><Relationship Id="rId208" Type="http://schemas.openxmlformats.org/officeDocument/2006/relationships/image" Target="../media/image1247.png"/><Relationship Id="rId207" Type="http://schemas.openxmlformats.org/officeDocument/2006/relationships/customXml" Target="../ink/ink1302.xml"/><Relationship Id="rId206" Type="http://schemas.openxmlformats.org/officeDocument/2006/relationships/image" Target="../media/image1246.png"/><Relationship Id="rId205" Type="http://schemas.openxmlformats.org/officeDocument/2006/relationships/customXml" Target="../ink/ink1301.xml"/><Relationship Id="rId204" Type="http://schemas.openxmlformats.org/officeDocument/2006/relationships/image" Target="../media/image1245.png"/><Relationship Id="rId203" Type="http://schemas.openxmlformats.org/officeDocument/2006/relationships/customXml" Target="../ink/ink1300.xml"/><Relationship Id="rId202" Type="http://schemas.openxmlformats.org/officeDocument/2006/relationships/image" Target="../media/image1244.png"/><Relationship Id="rId201" Type="http://schemas.openxmlformats.org/officeDocument/2006/relationships/customXml" Target="../ink/ink1299.xml"/><Relationship Id="rId200" Type="http://schemas.openxmlformats.org/officeDocument/2006/relationships/image" Target="../media/image1243.png"/><Relationship Id="rId20" Type="http://schemas.openxmlformats.org/officeDocument/2006/relationships/image" Target="../media/image1154.png"/><Relationship Id="rId2" Type="http://schemas.openxmlformats.org/officeDocument/2006/relationships/image" Target="../media/image1145.png"/><Relationship Id="rId199" Type="http://schemas.openxmlformats.org/officeDocument/2006/relationships/customXml" Target="../ink/ink1298.xml"/><Relationship Id="rId198" Type="http://schemas.openxmlformats.org/officeDocument/2006/relationships/image" Target="../media/image1242.png"/><Relationship Id="rId197" Type="http://schemas.openxmlformats.org/officeDocument/2006/relationships/customXml" Target="../ink/ink1297.xml"/><Relationship Id="rId196" Type="http://schemas.openxmlformats.org/officeDocument/2006/relationships/image" Target="../media/image1241.png"/><Relationship Id="rId195" Type="http://schemas.openxmlformats.org/officeDocument/2006/relationships/customXml" Target="../ink/ink1296.xml"/><Relationship Id="rId194" Type="http://schemas.openxmlformats.org/officeDocument/2006/relationships/image" Target="../media/image1240.png"/><Relationship Id="rId193" Type="http://schemas.openxmlformats.org/officeDocument/2006/relationships/customXml" Target="../ink/ink1295.xml"/><Relationship Id="rId192" Type="http://schemas.openxmlformats.org/officeDocument/2006/relationships/image" Target="../media/image1239.png"/><Relationship Id="rId191" Type="http://schemas.openxmlformats.org/officeDocument/2006/relationships/customXml" Target="../ink/ink1294.xml"/><Relationship Id="rId190" Type="http://schemas.openxmlformats.org/officeDocument/2006/relationships/image" Target="../media/image1238.png"/><Relationship Id="rId19" Type="http://schemas.openxmlformats.org/officeDocument/2006/relationships/customXml" Target="../ink/ink1208.xml"/><Relationship Id="rId189" Type="http://schemas.openxmlformats.org/officeDocument/2006/relationships/customXml" Target="../ink/ink1293.xml"/><Relationship Id="rId188" Type="http://schemas.openxmlformats.org/officeDocument/2006/relationships/image" Target="../media/image1237.png"/><Relationship Id="rId187" Type="http://schemas.openxmlformats.org/officeDocument/2006/relationships/customXml" Target="../ink/ink1292.xml"/><Relationship Id="rId186" Type="http://schemas.openxmlformats.org/officeDocument/2006/relationships/image" Target="../media/image1236.png"/><Relationship Id="rId185" Type="http://schemas.openxmlformats.org/officeDocument/2006/relationships/customXml" Target="../ink/ink1291.xml"/><Relationship Id="rId184" Type="http://schemas.openxmlformats.org/officeDocument/2006/relationships/image" Target="../media/image1235.png"/><Relationship Id="rId183" Type="http://schemas.openxmlformats.org/officeDocument/2006/relationships/customXml" Target="../ink/ink1290.xml"/><Relationship Id="rId182" Type="http://schemas.openxmlformats.org/officeDocument/2006/relationships/image" Target="../media/image1234.png"/><Relationship Id="rId181" Type="http://schemas.openxmlformats.org/officeDocument/2006/relationships/customXml" Target="../ink/ink1289.xml"/><Relationship Id="rId180" Type="http://schemas.openxmlformats.org/officeDocument/2006/relationships/image" Target="../media/image1233.png"/><Relationship Id="rId18" Type="http://schemas.openxmlformats.org/officeDocument/2006/relationships/image" Target="../media/image1153.png"/><Relationship Id="rId179" Type="http://schemas.openxmlformats.org/officeDocument/2006/relationships/customXml" Target="../ink/ink1288.xml"/><Relationship Id="rId178" Type="http://schemas.openxmlformats.org/officeDocument/2006/relationships/image" Target="../media/image1232.png"/><Relationship Id="rId177" Type="http://schemas.openxmlformats.org/officeDocument/2006/relationships/customXml" Target="../ink/ink1287.xml"/><Relationship Id="rId176" Type="http://schemas.openxmlformats.org/officeDocument/2006/relationships/image" Target="../media/image1231.png"/><Relationship Id="rId175" Type="http://schemas.openxmlformats.org/officeDocument/2006/relationships/customXml" Target="../ink/ink1286.xml"/><Relationship Id="rId174" Type="http://schemas.openxmlformats.org/officeDocument/2006/relationships/image" Target="../media/image1230.png"/><Relationship Id="rId173" Type="http://schemas.openxmlformats.org/officeDocument/2006/relationships/customXml" Target="../ink/ink1285.xml"/><Relationship Id="rId172" Type="http://schemas.openxmlformats.org/officeDocument/2006/relationships/image" Target="../media/image1229.png"/><Relationship Id="rId171" Type="http://schemas.openxmlformats.org/officeDocument/2006/relationships/customXml" Target="../ink/ink1284.xml"/><Relationship Id="rId170" Type="http://schemas.openxmlformats.org/officeDocument/2006/relationships/image" Target="../media/image1228.png"/><Relationship Id="rId17" Type="http://schemas.openxmlformats.org/officeDocument/2006/relationships/customXml" Target="../ink/ink1207.xml"/><Relationship Id="rId169" Type="http://schemas.openxmlformats.org/officeDocument/2006/relationships/customXml" Target="../ink/ink1283.xml"/><Relationship Id="rId168" Type="http://schemas.openxmlformats.org/officeDocument/2006/relationships/image" Target="../media/image1227.png"/><Relationship Id="rId167" Type="http://schemas.openxmlformats.org/officeDocument/2006/relationships/customXml" Target="../ink/ink1282.xml"/><Relationship Id="rId166" Type="http://schemas.openxmlformats.org/officeDocument/2006/relationships/image" Target="../media/image1226.png"/><Relationship Id="rId165" Type="http://schemas.openxmlformats.org/officeDocument/2006/relationships/customXml" Target="../ink/ink1281.xml"/><Relationship Id="rId164" Type="http://schemas.openxmlformats.org/officeDocument/2006/relationships/image" Target="../media/image1225.png"/><Relationship Id="rId163" Type="http://schemas.openxmlformats.org/officeDocument/2006/relationships/customXml" Target="../ink/ink1280.xml"/><Relationship Id="rId162" Type="http://schemas.openxmlformats.org/officeDocument/2006/relationships/image" Target="../media/image1224.png"/><Relationship Id="rId161" Type="http://schemas.openxmlformats.org/officeDocument/2006/relationships/customXml" Target="../ink/ink1279.xml"/><Relationship Id="rId160" Type="http://schemas.openxmlformats.org/officeDocument/2006/relationships/image" Target="../media/image1223.png"/><Relationship Id="rId16" Type="http://schemas.openxmlformats.org/officeDocument/2006/relationships/image" Target="../media/image1152.png"/><Relationship Id="rId159" Type="http://schemas.openxmlformats.org/officeDocument/2006/relationships/customXml" Target="../ink/ink1278.xml"/><Relationship Id="rId158" Type="http://schemas.openxmlformats.org/officeDocument/2006/relationships/image" Target="../media/image1222.png"/><Relationship Id="rId157" Type="http://schemas.openxmlformats.org/officeDocument/2006/relationships/customXml" Target="../ink/ink1277.xml"/><Relationship Id="rId156" Type="http://schemas.openxmlformats.org/officeDocument/2006/relationships/image" Target="../media/image1221.png"/><Relationship Id="rId155" Type="http://schemas.openxmlformats.org/officeDocument/2006/relationships/customXml" Target="../ink/ink1276.xml"/><Relationship Id="rId154" Type="http://schemas.openxmlformats.org/officeDocument/2006/relationships/image" Target="../media/image1220.png"/><Relationship Id="rId153" Type="http://schemas.openxmlformats.org/officeDocument/2006/relationships/customXml" Target="../ink/ink1275.xml"/><Relationship Id="rId152" Type="http://schemas.openxmlformats.org/officeDocument/2006/relationships/image" Target="../media/image1219.png"/><Relationship Id="rId151" Type="http://schemas.openxmlformats.org/officeDocument/2006/relationships/customXml" Target="../ink/ink1274.xml"/><Relationship Id="rId150" Type="http://schemas.openxmlformats.org/officeDocument/2006/relationships/image" Target="../media/image1218.png"/><Relationship Id="rId15" Type="http://schemas.openxmlformats.org/officeDocument/2006/relationships/customXml" Target="../ink/ink1206.xml"/><Relationship Id="rId149" Type="http://schemas.openxmlformats.org/officeDocument/2006/relationships/customXml" Target="../ink/ink1273.xml"/><Relationship Id="rId148" Type="http://schemas.openxmlformats.org/officeDocument/2006/relationships/image" Target="../media/image1217.png"/><Relationship Id="rId147" Type="http://schemas.openxmlformats.org/officeDocument/2006/relationships/customXml" Target="../ink/ink1272.xml"/><Relationship Id="rId146" Type="http://schemas.openxmlformats.org/officeDocument/2006/relationships/image" Target="../media/image1216.png"/><Relationship Id="rId145" Type="http://schemas.openxmlformats.org/officeDocument/2006/relationships/customXml" Target="../ink/ink1271.xml"/><Relationship Id="rId144" Type="http://schemas.openxmlformats.org/officeDocument/2006/relationships/image" Target="../media/image1215.png"/><Relationship Id="rId143" Type="http://schemas.openxmlformats.org/officeDocument/2006/relationships/customXml" Target="../ink/ink1270.xml"/><Relationship Id="rId142" Type="http://schemas.openxmlformats.org/officeDocument/2006/relationships/image" Target="../media/image1214.png"/><Relationship Id="rId141" Type="http://schemas.openxmlformats.org/officeDocument/2006/relationships/customXml" Target="../ink/ink1269.xml"/><Relationship Id="rId140" Type="http://schemas.openxmlformats.org/officeDocument/2006/relationships/image" Target="../media/image1213.png"/><Relationship Id="rId14" Type="http://schemas.openxmlformats.org/officeDocument/2006/relationships/image" Target="../media/image1151.png"/><Relationship Id="rId139" Type="http://schemas.openxmlformats.org/officeDocument/2006/relationships/customXml" Target="../ink/ink1268.xml"/><Relationship Id="rId138" Type="http://schemas.openxmlformats.org/officeDocument/2006/relationships/image" Target="../media/image1212.png"/><Relationship Id="rId137" Type="http://schemas.openxmlformats.org/officeDocument/2006/relationships/customXml" Target="../ink/ink1267.xml"/><Relationship Id="rId136" Type="http://schemas.openxmlformats.org/officeDocument/2006/relationships/image" Target="../media/image1211.png"/><Relationship Id="rId135" Type="http://schemas.openxmlformats.org/officeDocument/2006/relationships/customXml" Target="../ink/ink1266.xml"/><Relationship Id="rId134" Type="http://schemas.openxmlformats.org/officeDocument/2006/relationships/image" Target="../media/image1210.png"/><Relationship Id="rId133" Type="http://schemas.openxmlformats.org/officeDocument/2006/relationships/customXml" Target="../ink/ink1265.xml"/><Relationship Id="rId132" Type="http://schemas.openxmlformats.org/officeDocument/2006/relationships/image" Target="../media/image1209.png"/><Relationship Id="rId131" Type="http://schemas.openxmlformats.org/officeDocument/2006/relationships/customXml" Target="../ink/ink1264.xml"/><Relationship Id="rId130" Type="http://schemas.openxmlformats.org/officeDocument/2006/relationships/image" Target="../media/image1208.png"/><Relationship Id="rId13" Type="http://schemas.openxmlformats.org/officeDocument/2006/relationships/customXml" Target="../ink/ink1205.xml"/><Relationship Id="rId129" Type="http://schemas.openxmlformats.org/officeDocument/2006/relationships/customXml" Target="../ink/ink1263.xml"/><Relationship Id="rId128" Type="http://schemas.openxmlformats.org/officeDocument/2006/relationships/image" Target="../media/image1207.png"/><Relationship Id="rId127" Type="http://schemas.openxmlformats.org/officeDocument/2006/relationships/customXml" Target="../ink/ink1262.xml"/><Relationship Id="rId126" Type="http://schemas.openxmlformats.org/officeDocument/2006/relationships/image" Target="../media/image1206.png"/><Relationship Id="rId125" Type="http://schemas.openxmlformats.org/officeDocument/2006/relationships/customXml" Target="../ink/ink1261.xml"/><Relationship Id="rId124" Type="http://schemas.openxmlformats.org/officeDocument/2006/relationships/image" Target="../media/image1205.png"/><Relationship Id="rId123" Type="http://schemas.openxmlformats.org/officeDocument/2006/relationships/customXml" Target="../ink/ink1260.xml"/><Relationship Id="rId122" Type="http://schemas.openxmlformats.org/officeDocument/2006/relationships/image" Target="../media/image1204.png"/><Relationship Id="rId121" Type="http://schemas.openxmlformats.org/officeDocument/2006/relationships/customXml" Target="../ink/ink1259.xml"/><Relationship Id="rId120" Type="http://schemas.openxmlformats.org/officeDocument/2006/relationships/image" Target="../media/image1203.png"/><Relationship Id="rId12" Type="http://schemas.openxmlformats.org/officeDocument/2006/relationships/image" Target="../media/image1150.png"/><Relationship Id="rId119" Type="http://schemas.openxmlformats.org/officeDocument/2006/relationships/customXml" Target="../ink/ink1258.xml"/><Relationship Id="rId118" Type="http://schemas.openxmlformats.org/officeDocument/2006/relationships/image" Target="../media/image1202.png"/><Relationship Id="rId117" Type="http://schemas.openxmlformats.org/officeDocument/2006/relationships/customXml" Target="../ink/ink1257.xml"/><Relationship Id="rId116" Type="http://schemas.openxmlformats.org/officeDocument/2006/relationships/image" Target="../media/image1201.png"/><Relationship Id="rId115" Type="http://schemas.openxmlformats.org/officeDocument/2006/relationships/customXml" Target="../ink/ink1256.xml"/><Relationship Id="rId114" Type="http://schemas.openxmlformats.org/officeDocument/2006/relationships/image" Target="../media/image1200.png"/><Relationship Id="rId113" Type="http://schemas.openxmlformats.org/officeDocument/2006/relationships/customXml" Target="../ink/ink1255.xml"/><Relationship Id="rId112" Type="http://schemas.openxmlformats.org/officeDocument/2006/relationships/image" Target="../media/image1199.png"/><Relationship Id="rId111" Type="http://schemas.openxmlformats.org/officeDocument/2006/relationships/customXml" Target="../ink/ink1254.xml"/><Relationship Id="rId110" Type="http://schemas.openxmlformats.org/officeDocument/2006/relationships/image" Target="../media/image1198.png"/><Relationship Id="rId11" Type="http://schemas.openxmlformats.org/officeDocument/2006/relationships/customXml" Target="../ink/ink1204.xml"/><Relationship Id="rId109" Type="http://schemas.openxmlformats.org/officeDocument/2006/relationships/customXml" Target="../ink/ink1253.xml"/><Relationship Id="rId108" Type="http://schemas.openxmlformats.org/officeDocument/2006/relationships/image" Target="../media/image1197.png"/><Relationship Id="rId107" Type="http://schemas.openxmlformats.org/officeDocument/2006/relationships/customXml" Target="../ink/ink1252.xml"/><Relationship Id="rId106" Type="http://schemas.openxmlformats.org/officeDocument/2006/relationships/image" Target="../media/image1196.png"/><Relationship Id="rId105" Type="http://schemas.openxmlformats.org/officeDocument/2006/relationships/customXml" Target="../ink/ink1251.xml"/><Relationship Id="rId104" Type="http://schemas.openxmlformats.org/officeDocument/2006/relationships/image" Target="../media/image1195.png"/><Relationship Id="rId103" Type="http://schemas.openxmlformats.org/officeDocument/2006/relationships/customXml" Target="../ink/ink1250.xml"/><Relationship Id="rId102" Type="http://schemas.openxmlformats.org/officeDocument/2006/relationships/image" Target="../media/image1194.png"/><Relationship Id="rId101" Type="http://schemas.openxmlformats.org/officeDocument/2006/relationships/customXml" Target="../ink/ink1249.xml"/><Relationship Id="rId100" Type="http://schemas.openxmlformats.org/officeDocument/2006/relationships/image" Target="../media/image1193.png"/><Relationship Id="rId10" Type="http://schemas.openxmlformats.org/officeDocument/2006/relationships/image" Target="../media/image1149.png"/><Relationship Id="rId1" Type="http://schemas.openxmlformats.org/officeDocument/2006/relationships/customXml" Target="../ink/ink119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9.xml"/><Relationship Id="rId1" Type="http://schemas.openxmlformats.org/officeDocument/2006/relationships/image" Target="../media/image129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0.xml"/><Relationship Id="rId1" Type="http://schemas.openxmlformats.org/officeDocument/2006/relationships/image" Target="../media/image1297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7.xml"/><Relationship Id="rId2" Type="http://schemas.openxmlformats.org/officeDocument/2006/relationships/image" Target="../media/image1299.png"/><Relationship Id="rId1" Type="http://schemas.openxmlformats.org/officeDocument/2006/relationships/image" Target="../media/image1298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8.xml"/><Relationship Id="rId2" Type="http://schemas.openxmlformats.org/officeDocument/2006/relationships/image" Target="../media/image1299.png"/><Relationship Id="rId1" Type="http://schemas.openxmlformats.org/officeDocument/2006/relationships/image" Target="../media/image129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9.xml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tags" Target="../tags/tag68.xml"/></Relationships>
</file>

<file path=ppt/slides/_rels/slide5.xml.rels><?xml version="1.0" encoding="UTF-8" standalone="yes"?>
<Relationships xmlns="http://schemas.openxmlformats.org/package/2006/relationships"><Relationship Id="rId99" Type="http://schemas.openxmlformats.org/officeDocument/2006/relationships/image" Target="../media/image51.png"/><Relationship Id="rId98" Type="http://schemas.openxmlformats.org/officeDocument/2006/relationships/customXml" Target="../ink/ink50.xml"/><Relationship Id="rId97" Type="http://schemas.openxmlformats.org/officeDocument/2006/relationships/image" Target="../media/image50.png"/><Relationship Id="rId96" Type="http://schemas.openxmlformats.org/officeDocument/2006/relationships/customXml" Target="../ink/ink49.xml"/><Relationship Id="rId95" Type="http://schemas.openxmlformats.org/officeDocument/2006/relationships/image" Target="../media/image49.png"/><Relationship Id="rId94" Type="http://schemas.openxmlformats.org/officeDocument/2006/relationships/customXml" Target="../ink/ink48.xml"/><Relationship Id="rId93" Type="http://schemas.openxmlformats.org/officeDocument/2006/relationships/image" Target="../media/image48.png"/><Relationship Id="rId92" Type="http://schemas.openxmlformats.org/officeDocument/2006/relationships/customXml" Target="../ink/ink47.xml"/><Relationship Id="rId91" Type="http://schemas.openxmlformats.org/officeDocument/2006/relationships/image" Target="../media/image47.png"/><Relationship Id="rId90" Type="http://schemas.openxmlformats.org/officeDocument/2006/relationships/customXml" Target="../ink/ink46.xml"/><Relationship Id="rId9" Type="http://schemas.openxmlformats.org/officeDocument/2006/relationships/customXml" Target="../ink/ink5.xml"/><Relationship Id="rId89" Type="http://schemas.openxmlformats.org/officeDocument/2006/relationships/image" Target="../media/image46.png"/><Relationship Id="rId88" Type="http://schemas.openxmlformats.org/officeDocument/2006/relationships/customXml" Target="../ink/ink45.xml"/><Relationship Id="rId87" Type="http://schemas.openxmlformats.org/officeDocument/2006/relationships/image" Target="../media/image45.png"/><Relationship Id="rId86" Type="http://schemas.openxmlformats.org/officeDocument/2006/relationships/customXml" Target="../ink/ink44.xml"/><Relationship Id="rId85" Type="http://schemas.openxmlformats.org/officeDocument/2006/relationships/image" Target="../media/image44.png"/><Relationship Id="rId84" Type="http://schemas.openxmlformats.org/officeDocument/2006/relationships/customXml" Target="../ink/ink43.xml"/><Relationship Id="rId83" Type="http://schemas.openxmlformats.org/officeDocument/2006/relationships/image" Target="../media/image43.png"/><Relationship Id="rId82" Type="http://schemas.openxmlformats.org/officeDocument/2006/relationships/customXml" Target="../ink/ink42.xml"/><Relationship Id="rId81" Type="http://schemas.openxmlformats.org/officeDocument/2006/relationships/image" Target="../media/image42.png"/><Relationship Id="rId80" Type="http://schemas.openxmlformats.org/officeDocument/2006/relationships/customXml" Target="../ink/ink41.xml"/><Relationship Id="rId8" Type="http://schemas.openxmlformats.org/officeDocument/2006/relationships/image" Target="../media/image6.png"/><Relationship Id="rId79" Type="http://schemas.openxmlformats.org/officeDocument/2006/relationships/image" Target="../media/image41.png"/><Relationship Id="rId78" Type="http://schemas.openxmlformats.org/officeDocument/2006/relationships/customXml" Target="../ink/ink40.xml"/><Relationship Id="rId77" Type="http://schemas.openxmlformats.org/officeDocument/2006/relationships/image" Target="../media/image40.png"/><Relationship Id="rId76" Type="http://schemas.openxmlformats.org/officeDocument/2006/relationships/customXml" Target="../ink/ink39.xml"/><Relationship Id="rId75" Type="http://schemas.openxmlformats.org/officeDocument/2006/relationships/customXml" Target="../ink/ink38.xml"/><Relationship Id="rId74" Type="http://schemas.openxmlformats.org/officeDocument/2006/relationships/image" Target="../media/image39.png"/><Relationship Id="rId73" Type="http://schemas.openxmlformats.org/officeDocument/2006/relationships/customXml" Target="../ink/ink37.xml"/><Relationship Id="rId72" Type="http://schemas.openxmlformats.org/officeDocument/2006/relationships/image" Target="../media/image38.png"/><Relationship Id="rId71" Type="http://schemas.openxmlformats.org/officeDocument/2006/relationships/customXml" Target="../ink/ink36.xml"/><Relationship Id="rId70" Type="http://schemas.openxmlformats.org/officeDocument/2006/relationships/image" Target="../media/image37.png"/><Relationship Id="rId7" Type="http://schemas.openxmlformats.org/officeDocument/2006/relationships/customXml" Target="../ink/ink4.xml"/><Relationship Id="rId69" Type="http://schemas.openxmlformats.org/officeDocument/2006/relationships/customXml" Target="../ink/ink35.xml"/><Relationship Id="rId68" Type="http://schemas.openxmlformats.org/officeDocument/2006/relationships/image" Target="../media/image36.png"/><Relationship Id="rId67" Type="http://schemas.openxmlformats.org/officeDocument/2006/relationships/customXml" Target="../ink/ink34.xml"/><Relationship Id="rId66" Type="http://schemas.openxmlformats.org/officeDocument/2006/relationships/image" Target="../media/image35.png"/><Relationship Id="rId65" Type="http://schemas.openxmlformats.org/officeDocument/2006/relationships/customXml" Target="../ink/ink33.xml"/><Relationship Id="rId64" Type="http://schemas.openxmlformats.org/officeDocument/2006/relationships/image" Target="../media/image34.png"/><Relationship Id="rId63" Type="http://schemas.openxmlformats.org/officeDocument/2006/relationships/customXml" Target="../ink/ink32.xml"/><Relationship Id="rId62" Type="http://schemas.openxmlformats.org/officeDocument/2006/relationships/image" Target="../media/image33.png"/><Relationship Id="rId61" Type="http://schemas.openxmlformats.org/officeDocument/2006/relationships/customXml" Target="../ink/ink31.xml"/><Relationship Id="rId60" Type="http://schemas.openxmlformats.org/officeDocument/2006/relationships/image" Target="../media/image32.png"/><Relationship Id="rId6" Type="http://schemas.openxmlformats.org/officeDocument/2006/relationships/image" Target="../media/image5.png"/><Relationship Id="rId59" Type="http://schemas.openxmlformats.org/officeDocument/2006/relationships/customXml" Target="../ink/ink30.xml"/><Relationship Id="rId58" Type="http://schemas.openxmlformats.org/officeDocument/2006/relationships/image" Target="../media/image31.png"/><Relationship Id="rId57" Type="http://schemas.openxmlformats.org/officeDocument/2006/relationships/customXml" Target="../ink/ink29.xml"/><Relationship Id="rId56" Type="http://schemas.openxmlformats.org/officeDocument/2006/relationships/image" Target="../media/image30.png"/><Relationship Id="rId55" Type="http://schemas.openxmlformats.org/officeDocument/2006/relationships/customXml" Target="../ink/ink28.xml"/><Relationship Id="rId54" Type="http://schemas.openxmlformats.org/officeDocument/2006/relationships/image" Target="../media/image29.png"/><Relationship Id="rId53" Type="http://schemas.openxmlformats.org/officeDocument/2006/relationships/customXml" Target="../ink/ink27.xml"/><Relationship Id="rId52" Type="http://schemas.openxmlformats.org/officeDocument/2006/relationships/image" Target="../media/image28.png"/><Relationship Id="rId51" Type="http://schemas.openxmlformats.org/officeDocument/2006/relationships/customXml" Target="../ink/ink26.xml"/><Relationship Id="rId50" Type="http://schemas.openxmlformats.org/officeDocument/2006/relationships/image" Target="../media/image27.png"/><Relationship Id="rId5" Type="http://schemas.openxmlformats.org/officeDocument/2006/relationships/customXml" Target="../ink/ink3.xml"/><Relationship Id="rId49" Type="http://schemas.openxmlformats.org/officeDocument/2006/relationships/customXml" Target="../ink/ink25.xml"/><Relationship Id="rId48" Type="http://schemas.openxmlformats.org/officeDocument/2006/relationships/image" Target="../media/image26.png"/><Relationship Id="rId47" Type="http://schemas.openxmlformats.org/officeDocument/2006/relationships/customXml" Target="../ink/ink24.xml"/><Relationship Id="rId46" Type="http://schemas.openxmlformats.org/officeDocument/2006/relationships/image" Target="../media/image25.png"/><Relationship Id="rId45" Type="http://schemas.openxmlformats.org/officeDocument/2006/relationships/customXml" Target="../ink/ink23.xml"/><Relationship Id="rId44" Type="http://schemas.openxmlformats.org/officeDocument/2006/relationships/image" Target="../media/image24.png"/><Relationship Id="rId43" Type="http://schemas.openxmlformats.org/officeDocument/2006/relationships/customXml" Target="../ink/ink22.xml"/><Relationship Id="rId42" Type="http://schemas.openxmlformats.org/officeDocument/2006/relationships/image" Target="../media/image23.png"/><Relationship Id="rId419" Type="http://schemas.openxmlformats.org/officeDocument/2006/relationships/slideLayout" Target="../slideLayouts/slideLayout2.xml"/><Relationship Id="rId418" Type="http://schemas.openxmlformats.org/officeDocument/2006/relationships/tags" Target="../tags/tag70.xml"/><Relationship Id="rId417" Type="http://schemas.openxmlformats.org/officeDocument/2006/relationships/image" Target="../media/image206.png"/><Relationship Id="rId416" Type="http://schemas.openxmlformats.org/officeDocument/2006/relationships/customXml" Target="../ink/ink213.xml"/><Relationship Id="rId415" Type="http://schemas.openxmlformats.org/officeDocument/2006/relationships/image" Target="../media/image205.png"/><Relationship Id="rId414" Type="http://schemas.openxmlformats.org/officeDocument/2006/relationships/customXml" Target="../ink/ink212.xml"/><Relationship Id="rId413" Type="http://schemas.openxmlformats.org/officeDocument/2006/relationships/image" Target="../media/image204.png"/><Relationship Id="rId412" Type="http://schemas.openxmlformats.org/officeDocument/2006/relationships/customXml" Target="../ink/ink211.xml"/><Relationship Id="rId411" Type="http://schemas.openxmlformats.org/officeDocument/2006/relationships/image" Target="../media/image203.png"/><Relationship Id="rId410" Type="http://schemas.openxmlformats.org/officeDocument/2006/relationships/customXml" Target="../ink/ink210.xml"/><Relationship Id="rId41" Type="http://schemas.openxmlformats.org/officeDocument/2006/relationships/customXml" Target="../ink/ink21.xml"/><Relationship Id="rId409" Type="http://schemas.openxmlformats.org/officeDocument/2006/relationships/image" Target="../media/image202.png"/><Relationship Id="rId408" Type="http://schemas.openxmlformats.org/officeDocument/2006/relationships/customXml" Target="../ink/ink209.xml"/><Relationship Id="rId407" Type="http://schemas.openxmlformats.org/officeDocument/2006/relationships/image" Target="../media/image201.png"/><Relationship Id="rId406" Type="http://schemas.openxmlformats.org/officeDocument/2006/relationships/customXml" Target="../ink/ink208.xml"/><Relationship Id="rId405" Type="http://schemas.openxmlformats.org/officeDocument/2006/relationships/image" Target="../media/image200.png"/><Relationship Id="rId404" Type="http://schemas.openxmlformats.org/officeDocument/2006/relationships/customXml" Target="../ink/ink207.xml"/><Relationship Id="rId403" Type="http://schemas.openxmlformats.org/officeDocument/2006/relationships/image" Target="../media/image199.png"/><Relationship Id="rId402" Type="http://schemas.openxmlformats.org/officeDocument/2006/relationships/customXml" Target="../ink/ink206.xml"/><Relationship Id="rId401" Type="http://schemas.openxmlformats.org/officeDocument/2006/relationships/image" Target="../media/image198.png"/><Relationship Id="rId400" Type="http://schemas.openxmlformats.org/officeDocument/2006/relationships/customXml" Target="../ink/ink205.xml"/><Relationship Id="rId40" Type="http://schemas.openxmlformats.org/officeDocument/2006/relationships/image" Target="../media/image22.png"/><Relationship Id="rId4" Type="http://schemas.openxmlformats.org/officeDocument/2006/relationships/image" Target="../media/image4.png"/><Relationship Id="rId399" Type="http://schemas.openxmlformats.org/officeDocument/2006/relationships/image" Target="../media/image197.png"/><Relationship Id="rId398" Type="http://schemas.openxmlformats.org/officeDocument/2006/relationships/customXml" Target="../ink/ink204.xml"/><Relationship Id="rId397" Type="http://schemas.openxmlformats.org/officeDocument/2006/relationships/image" Target="../media/image196.png"/><Relationship Id="rId396" Type="http://schemas.openxmlformats.org/officeDocument/2006/relationships/customXml" Target="../ink/ink203.xml"/><Relationship Id="rId395" Type="http://schemas.openxmlformats.org/officeDocument/2006/relationships/image" Target="../media/image195.png"/><Relationship Id="rId394" Type="http://schemas.openxmlformats.org/officeDocument/2006/relationships/customXml" Target="../ink/ink202.xml"/><Relationship Id="rId393" Type="http://schemas.openxmlformats.org/officeDocument/2006/relationships/image" Target="../media/image194.png"/><Relationship Id="rId392" Type="http://schemas.openxmlformats.org/officeDocument/2006/relationships/customXml" Target="../ink/ink201.xml"/><Relationship Id="rId391" Type="http://schemas.openxmlformats.org/officeDocument/2006/relationships/image" Target="../media/image193.png"/><Relationship Id="rId390" Type="http://schemas.openxmlformats.org/officeDocument/2006/relationships/customXml" Target="../ink/ink200.xml"/><Relationship Id="rId39" Type="http://schemas.openxmlformats.org/officeDocument/2006/relationships/customXml" Target="../ink/ink20.xml"/><Relationship Id="rId389" Type="http://schemas.openxmlformats.org/officeDocument/2006/relationships/image" Target="../media/image192.png"/><Relationship Id="rId388" Type="http://schemas.openxmlformats.org/officeDocument/2006/relationships/customXml" Target="../ink/ink199.xml"/><Relationship Id="rId387" Type="http://schemas.openxmlformats.org/officeDocument/2006/relationships/image" Target="../media/image191.png"/><Relationship Id="rId386" Type="http://schemas.openxmlformats.org/officeDocument/2006/relationships/customXml" Target="../ink/ink198.xml"/><Relationship Id="rId385" Type="http://schemas.openxmlformats.org/officeDocument/2006/relationships/image" Target="../media/image190.png"/><Relationship Id="rId384" Type="http://schemas.openxmlformats.org/officeDocument/2006/relationships/customXml" Target="../ink/ink197.xml"/><Relationship Id="rId383" Type="http://schemas.openxmlformats.org/officeDocument/2006/relationships/image" Target="../media/image189.png"/><Relationship Id="rId382" Type="http://schemas.openxmlformats.org/officeDocument/2006/relationships/customXml" Target="../ink/ink196.xml"/><Relationship Id="rId381" Type="http://schemas.openxmlformats.org/officeDocument/2006/relationships/image" Target="../media/image188.png"/><Relationship Id="rId380" Type="http://schemas.openxmlformats.org/officeDocument/2006/relationships/customXml" Target="../ink/ink195.xml"/><Relationship Id="rId38" Type="http://schemas.openxmlformats.org/officeDocument/2006/relationships/image" Target="../media/image21.png"/><Relationship Id="rId379" Type="http://schemas.openxmlformats.org/officeDocument/2006/relationships/image" Target="../media/image187.png"/><Relationship Id="rId378" Type="http://schemas.openxmlformats.org/officeDocument/2006/relationships/customXml" Target="../ink/ink194.xml"/><Relationship Id="rId377" Type="http://schemas.openxmlformats.org/officeDocument/2006/relationships/image" Target="../media/image186.png"/><Relationship Id="rId376" Type="http://schemas.openxmlformats.org/officeDocument/2006/relationships/customXml" Target="../ink/ink193.xml"/><Relationship Id="rId375" Type="http://schemas.openxmlformats.org/officeDocument/2006/relationships/image" Target="../media/image185.png"/><Relationship Id="rId374" Type="http://schemas.openxmlformats.org/officeDocument/2006/relationships/customXml" Target="../ink/ink192.xml"/><Relationship Id="rId373" Type="http://schemas.openxmlformats.org/officeDocument/2006/relationships/image" Target="../media/image184.png"/><Relationship Id="rId372" Type="http://schemas.openxmlformats.org/officeDocument/2006/relationships/customXml" Target="../ink/ink191.xml"/><Relationship Id="rId371" Type="http://schemas.openxmlformats.org/officeDocument/2006/relationships/image" Target="../media/image183.png"/><Relationship Id="rId370" Type="http://schemas.openxmlformats.org/officeDocument/2006/relationships/customXml" Target="../ink/ink190.xml"/><Relationship Id="rId37" Type="http://schemas.openxmlformats.org/officeDocument/2006/relationships/customXml" Target="../ink/ink19.xml"/><Relationship Id="rId369" Type="http://schemas.openxmlformats.org/officeDocument/2006/relationships/image" Target="../media/image182.png"/><Relationship Id="rId368" Type="http://schemas.openxmlformats.org/officeDocument/2006/relationships/customXml" Target="../ink/ink189.xml"/><Relationship Id="rId367" Type="http://schemas.openxmlformats.org/officeDocument/2006/relationships/image" Target="../media/image181.png"/><Relationship Id="rId366" Type="http://schemas.openxmlformats.org/officeDocument/2006/relationships/customXml" Target="../ink/ink188.xml"/><Relationship Id="rId365" Type="http://schemas.openxmlformats.org/officeDocument/2006/relationships/image" Target="../media/image180.png"/><Relationship Id="rId364" Type="http://schemas.openxmlformats.org/officeDocument/2006/relationships/customXml" Target="../ink/ink187.xml"/><Relationship Id="rId363" Type="http://schemas.openxmlformats.org/officeDocument/2006/relationships/image" Target="../media/image179.png"/><Relationship Id="rId362" Type="http://schemas.openxmlformats.org/officeDocument/2006/relationships/customXml" Target="../ink/ink186.xml"/><Relationship Id="rId361" Type="http://schemas.openxmlformats.org/officeDocument/2006/relationships/image" Target="../media/image178.png"/><Relationship Id="rId360" Type="http://schemas.openxmlformats.org/officeDocument/2006/relationships/customXml" Target="../ink/ink185.xml"/><Relationship Id="rId36" Type="http://schemas.openxmlformats.org/officeDocument/2006/relationships/image" Target="../media/image20.png"/><Relationship Id="rId359" Type="http://schemas.openxmlformats.org/officeDocument/2006/relationships/customXml" Target="../ink/ink184.xml"/><Relationship Id="rId358" Type="http://schemas.openxmlformats.org/officeDocument/2006/relationships/image" Target="../media/image177.png"/><Relationship Id="rId357" Type="http://schemas.openxmlformats.org/officeDocument/2006/relationships/customXml" Target="../ink/ink183.xml"/><Relationship Id="rId356" Type="http://schemas.openxmlformats.org/officeDocument/2006/relationships/image" Target="../media/image176.png"/><Relationship Id="rId355" Type="http://schemas.openxmlformats.org/officeDocument/2006/relationships/customXml" Target="../ink/ink182.xml"/><Relationship Id="rId354" Type="http://schemas.openxmlformats.org/officeDocument/2006/relationships/image" Target="../media/image175.png"/><Relationship Id="rId353" Type="http://schemas.openxmlformats.org/officeDocument/2006/relationships/customXml" Target="../ink/ink181.xml"/><Relationship Id="rId352" Type="http://schemas.openxmlformats.org/officeDocument/2006/relationships/image" Target="../media/image174.png"/><Relationship Id="rId351" Type="http://schemas.openxmlformats.org/officeDocument/2006/relationships/customXml" Target="../ink/ink180.xml"/><Relationship Id="rId350" Type="http://schemas.openxmlformats.org/officeDocument/2006/relationships/image" Target="../media/image173.png"/><Relationship Id="rId35" Type="http://schemas.openxmlformats.org/officeDocument/2006/relationships/customXml" Target="../ink/ink18.xml"/><Relationship Id="rId349" Type="http://schemas.openxmlformats.org/officeDocument/2006/relationships/customXml" Target="../ink/ink179.xml"/><Relationship Id="rId348" Type="http://schemas.openxmlformats.org/officeDocument/2006/relationships/image" Target="../media/image172.png"/><Relationship Id="rId347" Type="http://schemas.openxmlformats.org/officeDocument/2006/relationships/customXml" Target="../ink/ink178.xml"/><Relationship Id="rId346" Type="http://schemas.openxmlformats.org/officeDocument/2006/relationships/image" Target="../media/image171.png"/><Relationship Id="rId345" Type="http://schemas.openxmlformats.org/officeDocument/2006/relationships/customXml" Target="../ink/ink177.xml"/><Relationship Id="rId344" Type="http://schemas.openxmlformats.org/officeDocument/2006/relationships/image" Target="../media/image170.png"/><Relationship Id="rId343" Type="http://schemas.openxmlformats.org/officeDocument/2006/relationships/customXml" Target="../ink/ink176.xml"/><Relationship Id="rId342" Type="http://schemas.openxmlformats.org/officeDocument/2006/relationships/image" Target="../media/image169.png"/><Relationship Id="rId341" Type="http://schemas.openxmlformats.org/officeDocument/2006/relationships/customXml" Target="../ink/ink175.xml"/><Relationship Id="rId340" Type="http://schemas.openxmlformats.org/officeDocument/2006/relationships/image" Target="../media/image168.png"/><Relationship Id="rId34" Type="http://schemas.openxmlformats.org/officeDocument/2006/relationships/image" Target="../media/image19.png"/><Relationship Id="rId339" Type="http://schemas.openxmlformats.org/officeDocument/2006/relationships/customXml" Target="../ink/ink174.xml"/><Relationship Id="rId338" Type="http://schemas.openxmlformats.org/officeDocument/2006/relationships/image" Target="../media/image167.png"/><Relationship Id="rId337" Type="http://schemas.openxmlformats.org/officeDocument/2006/relationships/customXml" Target="../ink/ink173.xml"/><Relationship Id="rId336" Type="http://schemas.openxmlformats.org/officeDocument/2006/relationships/image" Target="../media/image166.png"/><Relationship Id="rId335" Type="http://schemas.openxmlformats.org/officeDocument/2006/relationships/customXml" Target="../ink/ink172.xml"/><Relationship Id="rId334" Type="http://schemas.openxmlformats.org/officeDocument/2006/relationships/image" Target="../media/image165.png"/><Relationship Id="rId333" Type="http://schemas.openxmlformats.org/officeDocument/2006/relationships/customXml" Target="../ink/ink171.xml"/><Relationship Id="rId332" Type="http://schemas.openxmlformats.org/officeDocument/2006/relationships/image" Target="../media/image164.png"/><Relationship Id="rId331" Type="http://schemas.openxmlformats.org/officeDocument/2006/relationships/customXml" Target="../ink/ink170.xml"/><Relationship Id="rId330" Type="http://schemas.openxmlformats.org/officeDocument/2006/relationships/image" Target="../media/image163.png"/><Relationship Id="rId33" Type="http://schemas.openxmlformats.org/officeDocument/2006/relationships/customXml" Target="../ink/ink17.xml"/><Relationship Id="rId329" Type="http://schemas.openxmlformats.org/officeDocument/2006/relationships/customXml" Target="../ink/ink169.xml"/><Relationship Id="rId328" Type="http://schemas.openxmlformats.org/officeDocument/2006/relationships/image" Target="../media/image162.png"/><Relationship Id="rId327" Type="http://schemas.openxmlformats.org/officeDocument/2006/relationships/customXml" Target="../ink/ink168.xml"/><Relationship Id="rId326" Type="http://schemas.openxmlformats.org/officeDocument/2006/relationships/image" Target="../media/image161.png"/><Relationship Id="rId325" Type="http://schemas.openxmlformats.org/officeDocument/2006/relationships/customXml" Target="../ink/ink167.xml"/><Relationship Id="rId324" Type="http://schemas.openxmlformats.org/officeDocument/2006/relationships/image" Target="../media/image160.png"/><Relationship Id="rId323" Type="http://schemas.openxmlformats.org/officeDocument/2006/relationships/customXml" Target="../ink/ink166.xml"/><Relationship Id="rId322" Type="http://schemas.openxmlformats.org/officeDocument/2006/relationships/image" Target="../media/image159.png"/><Relationship Id="rId321" Type="http://schemas.openxmlformats.org/officeDocument/2006/relationships/customXml" Target="../ink/ink165.xml"/><Relationship Id="rId320" Type="http://schemas.openxmlformats.org/officeDocument/2006/relationships/image" Target="../media/image158.png"/><Relationship Id="rId32" Type="http://schemas.openxmlformats.org/officeDocument/2006/relationships/image" Target="../media/image18.png"/><Relationship Id="rId319" Type="http://schemas.openxmlformats.org/officeDocument/2006/relationships/customXml" Target="../ink/ink164.xml"/><Relationship Id="rId318" Type="http://schemas.openxmlformats.org/officeDocument/2006/relationships/image" Target="../media/image157.png"/><Relationship Id="rId317" Type="http://schemas.openxmlformats.org/officeDocument/2006/relationships/customXml" Target="../ink/ink163.xml"/><Relationship Id="rId316" Type="http://schemas.openxmlformats.org/officeDocument/2006/relationships/image" Target="../media/image156.png"/><Relationship Id="rId315" Type="http://schemas.openxmlformats.org/officeDocument/2006/relationships/customXml" Target="../ink/ink162.xml"/><Relationship Id="rId314" Type="http://schemas.openxmlformats.org/officeDocument/2006/relationships/image" Target="../media/image155.png"/><Relationship Id="rId313" Type="http://schemas.openxmlformats.org/officeDocument/2006/relationships/customXml" Target="../ink/ink161.xml"/><Relationship Id="rId312" Type="http://schemas.openxmlformats.org/officeDocument/2006/relationships/image" Target="../media/image154.png"/><Relationship Id="rId311" Type="http://schemas.openxmlformats.org/officeDocument/2006/relationships/customXml" Target="../ink/ink160.xml"/><Relationship Id="rId310" Type="http://schemas.openxmlformats.org/officeDocument/2006/relationships/image" Target="../media/image153.png"/><Relationship Id="rId31" Type="http://schemas.openxmlformats.org/officeDocument/2006/relationships/customXml" Target="../ink/ink16.xml"/><Relationship Id="rId309" Type="http://schemas.openxmlformats.org/officeDocument/2006/relationships/customXml" Target="../ink/ink159.xml"/><Relationship Id="rId308" Type="http://schemas.openxmlformats.org/officeDocument/2006/relationships/image" Target="../media/image152.png"/><Relationship Id="rId307" Type="http://schemas.openxmlformats.org/officeDocument/2006/relationships/customXml" Target="../ink/ink158.xml"/><Relationship Id="rId306" Type="http://schemas.openxmlformats.org/officeDocument/2006/relationships/image" Target="../media/image151.png"/><Relationship Id="rId305" Type="http://schemas.openxmlformats.org/officeDocument/2006/relationships/customXml" Target="../ink/ink157.xml"/><Relationship Id="rId304" Type="http://schemas.openxmlformats.org/officeDocument/2006/relationships/image" Target="../media/image150.png"/><Relationship Id="rId303" Type="http://schemas.openxmlformats.org/officeDocument/2006/relationships/customXml" Target="../ink/ink156.xml"/><Relationship Id="rId302" Type="http://schemas.openxmlformats.org/officeDocument/2006/relationships/image" Target="../media/image149.png"/><Relationship Id="rId301" Type="http://schemas.openxmlformats.org/officeDocument/2006/relationships/customXml" Target="../ink/ink155.xml"/><Relationship Id="rId300" Type="http://schemas.openxmlformats.org/officeDocument/2006/relationships/customXml" Target="../ink/ink154.xml"/><Relationship Id="rId30" Type="http://schemas.openxmlformats.org/officeDocument/2006/relationships/image" Target="../media/image17.png"/><Relationship Id="rId3" Type="http://schemas.openxmlformats.org/officeDocument/2006/relationships/customXml" Target="../ink/ink2.xml"/><Relationship Id="rId299" Type="http://schemas.openxmlformats.org/officeDocument/2006/relationships/image" Target="../media/image148.png"/><Relationship Id="rId298" Type="http://schemas.openxmlformats.org/officeDocument/2006/relationships/customXml" Target="../ink/ink153.xml"/><Relationship Id="rId297" Type="http://schemas.openxmlformats.org/officeDocument/2006/relationships/image" Target="../media/image147.png"/><Relationship Id="rId296" Type="http://schemas.openxmlformats.org/officeDocument/2006/relationships/customXml" Target="../ink/ink152.xml"/><Relationship Id="rId295" Type="http://schemas.openxmlformats.org/officeDocument/2006/relationships/image" Target="../media/image146.png"/><Relationship Id="rId294" Type="http://schemas.openxmlformats.org/officeDocument/2006/relationships/customXml" Target="../ink/ink151.xml"/><Relationship Id="rId293" Type="http://schemas.openxmlformats.org/officeDocument/2006/relationships/customXml" Target="../ink/ink150.xml"/><Relationship Id="rId292" Type="http://schemas.openxmlformats.org/officeDocument/2006/relationships/image" Target="../media/image145.png"/><Relationship Id="rId291" Type="http://schemas.openxmlformats.org/officeDocument/2006/relationships/customXml" Target="../ink/ink149.xml"/><Relationship Id="rId290" Type="http://schemas.openxmlformats.org/officeDocument/2006/relationships/image" Target="../media/image144.png"/><Relationship Id="rId29" Type="http://schemas.openxmlformats.org/officeDocument/2006/relationships/customXml" Target="../ink/ink15.xml"/><Relationship Id="rId289" Type="http://schemas.openxmlformats.org/officeDocument/2006/relationships/customXml" Target="../ink/ink148.xml"/><Relationship Id="rId288" Type="http://schemas.openxmlformats.org/officeDocument/2006/relationships/image" Target="../media/image143.png"/><Relationship Id="rId287" Type="http://schemas.openxmlformats.org/officeDocument/2006/relationships/customXml" Target="../ink/ink147.xml"/><Relationship Id="rId286" Type="http://schemas.openxmlformats.org/officeDocument/2006/relationships/customXml" Target="../ink/ink146.xml"/><Relationship Id="rId285" Type="http://schemas.openxmlformats.org/officeDocument/2006/relationships/customXml" Target="../ink/ink145.xml"/><Relationship Id="rId284" Type="http://schemas.openxmlformats.org/officeDocument/2006/relationships/image" Target="../media/image142.png"/><Relationship Id="rId283" Type="http://schemas.openxmlformats.org/officeDocument/2006/relationships/customXml" Target="../ink/ink144.xml"/><Relationship Id="rId282" Type="http://schemas.openxmlformats.org/officeDocument/2006/relationships/customXml" Target="../ink/ink143.xml"/><Relationship Id="rId281" Type="http://schemas.openxmlformats.org/officeDocument/2006/relationships/image" Target="../media/image141.png"/><Relationship Id="rId280" Type="http://schemas.openxmlformats.org/officeDocument/2006/relationships/customXml" Target="../ink/ink142.xml"/><Relationship Id="rId28" Type="http://schemas.openxmlformats.org/officeDocument/2006/relationships/image" Target="../media/image16.png"/><Relationship Id="rId279" Type="http://schemas.openxmlformats.org/officeDocument/2006/relationships/image" Target="../media/image140.png"/><Relationship Id="rId278" Type="http://schemas.openxmlformats.org/officeDocument/2006/relationships/customXml" Target="../ink/ink141.xml"/><Relationship Id="rId277" Type="http://schemas.openxmlformats.org/officeDocument/2006/relationships/image" Target="../media/image139.png"/><Relationship Id="rId276" Type="http://schemas.openxmlformats.org/officeDocument/2006/relationships/customXml" Target="../ink/ink140.xml"/><Relationship Id="rId275" Type="http://schemas.openxmlformats.org/officeDocument/2006/relationships/image" Target="../media/image138.png"/><Relationship Id="rId274" Type="http://schemas.openxmlformats.org/officeDocument/2006/relationships/customXml" Target="../ink/ink139.xml"/><Relationship Id="rId273" Type="http://schemas.openxmlformats.org/officeDocument/2006/relationships/image" Target="../media/image137.png"/><Relationship Id="rId272" Type="http://schemas.openxmlformats.org/officeDocument/2006/relationships/customXml" Target="../ink/ink138.xml"/><Relationship Id="rId271" Type="http://schemas.openxmlformats.org/officeDocument/2006/relationships/image" Target="../media/image136.png"/><Relationship Id="rId270" Type="http://schemas.openxmlformats.org/officeDocument/2006/relationships/customXml" Target="../ink/ink137.xml"/><Relationship Id="rId27" Type="http://schemas.openxmlformats.org/officeDocument/2006/relationships/customXml" Target="../ink/ink14.xml"/><Relationship Id="rId269" Type="http://schemas.openxmlformats.org/officeDocument/2006/relationships/image" Target="../media/image135.png"/><Relationship Id="rId268" Type="http://schemas.openxmlformats.org/officeDocument/2006/relationships/customXml" Target="../ink/ink136.xml"/><Relationship Id="rId267" Type="http://schemas.openxmlformats.org/officeDocument/2006/relationships/image" Target="../media/image134.png"/><Relationship Id="rId266" Type="http://schemas.openxmlformats.org/officeDocument/2006/relationships/customXml" Target="../ink/ink135.xml"/><Relationship Id="rId265" Type="http://schemas.openxmlformats.org/officeDocument/2006/relationships/image" Target="../media/image133.png"/><Relationship Id="rId264" Type="http://schemas.openxmlformats.org/officeDocument/2006/relationships/customXml" Target="../ink/ink134.xml"/><Relationship Id="rId263" Type="http://schemas.openxmlformats.org/officeDocument/2006/relationships/image" Target="../media/image132.png"/><Relationship Id="rId262" Type="http://schemas.openxmlformats.org/officeDocument/2006/relationships/customXml" Target="../ink/ink133.xml"/><Relationship Id="rId261" Type="http://schemas.openxmlformats.org/officeDocument/2006/relationships/image" Target="../media/image131.png"/><Relationship Id="rId260" Type="http://schemas.openxmlformats.org/officeDocument/2006/relationships/customXml" Target="../ink/ink132.xml"/><Relationship Id="rId26" Type="http://schemas.openxmlformats.org/officeDocument/2006/relationships/image" Target="../media/image15.png"/><Relationship Id="rId259" Type="http://schemas.openxmlformats.org/officeDocument/2006/relationships/image" Target="../media/image130.png"/><Relationship Id="rId258" Type="http://schemas.openxmlformats.org/officeDocument/2006/relationships/customXml" Target="../ink/ink131.xml"/><Relationship Id="rId257" Type="http://schemas.openxmlformats.org/officeDocument/2006/relationships/image" Target="../media/image129.png"/><Relationship Id="rId256" Type="http://schemas.openxmlformats.org/officeDocument/2006/relationships/customXml" Target="../ink/ink130.xml"/><Relationship Id="rId255" Type="http://schemas.openxmlformats.org/officeDocument/2006/relationships/image" Target="../media/image128.png"/><Relationship Id="rId254" Type="http://schemas.openxmlformats.org/officeDocument/2006/relationships/customXml" Target="../ink/ink129.xml"/><Relationship Id="rId253" Type="http://schemas.openxmlformats.org/officeDocument/2006/relationships/image" Target="../media/image127.png"/><Relationship Id="rId252" Type="http://schemas.openxmlformats.org/officeDocument/2006/relationships/customXml" Target="../ink/ink128.xml"/><Relationship Id="rId251" Type="http://schemas.openxmlformats.org/officeDocument/2006/relationships/image" Target="../media/image126.png"/><Relationship Id="rId250" Type="http://schemas.openxmlformats.org/officeDocument/2006/relationships/customXml" Target="../ink/ink127.xml"/><Relationship Id="rId25" Type="http://schemas.openxmlformats.org/officeDocument/2006/relationships/customXml" Target="../ink/ink13.xml"/><Relationship Id="rId249" Type="http://schemas.openxmlformats.org/officeDocument/2006/relationships/image" Target="../media/image125.png"/><Relationship Id="rId248" Type="http://schemas.openxmlformats.org/officeDocument/2006/relationships/customXml" Target="../ink/ink126.xml"/><Relationship Id="rId247" Type="http://schemas.openxmlformats.org/officeDocument/2006/relationships/image" Target="../media/image124.png"/><Relationship Id="rId246" Type="http://schemas.openxmlformats.org/officeDocument/2006/relationships/customXml" Target="../ink/ink125.xml"/><Relationship Id="rId245" Type="http://schemas.openxmlformats.org/officeDocument/2006/relationships/image" Target="../media/image123.png"/><Relationship Id="rId244" Type="http://schemas.openxmlformats.org/officeDocument/2006/relationships/customXml" Target="../ink/ink124.xml"/><Relationship Id="rId243" Type="http://schemas.openxmlformats.org/officeDocument/2006/relationships/image" Target="../media/image122.png"/><Relationship Id="rId242" Type="http://schemas.openxmlformats.org/officeDocument/2006/relationships/customXml" Target="../ink/ink123.xml"/><Relationship Id="rId241" Type="http://schemas.openxmlformats.org/officeDocument/2006/relationships/customXml" Target="../ink/ink122.xml"/><Relationship Id="rId240" Type="http://schemas.openxmlformats.org/officeDocument/2006/relationships/image" Target="../media/image121.png"/><Relationship Id="rId24" Type="http://schemas.openxmlformats.org/officeDocument/2006/relationships/image" Target="../media/image14.png"/><Relationship Id="rId239" Type="http://schemas.openxmlformats.org/officeDocument/2006/relationships/customXml" Target="../ink/ink121.xml"/><Relationship Id="rId238" Type="http://schemas.openxmlformats.org/officeDocument/2006/relationships/image" Target="../media/image120.png"/><Relationship Id="rId237" Type="http://schemas.openxmlformats.org/officeDocument/2006/relationships/customXml" Target="../ink/ink120.xml"/><Relationship Id="rId236" Type="http://schemas.openxmlformats.org/officeDocument/2006/relationships/image" Target="../media/image119.png"/><Relationship Id="rId235" Type="http://schemas.openxmlformats.org/officeDocument/2006/relationships/customXml" Target="../ink/ink119.xml"/><Relationship Id="rId234" Type="http://schemas.openxmlformats.org/officeDocument/2006/relationships/image" Target="../media/image118.png"/><Relationship Id="rId233" Type="http://schemas.openxmlformats.org/officeDocument/2006/relationships/customXml" Target="../ink/ink118.xml"/><Relationship Id="rId232" Type="http://schemas.openxmlformats.org/officeDocument/2006/relationships/image" Target="../media/image117.png"/><Relationship Id="rId231" Type="http://schemas.openxmlformats.org/officeDocument/2006/relationships/customXml" Target="../ink/ink117.xml"/><Relationship Id="rId230" Type="http://schemas.openxmlformats.org/officeDocument/2006/relationships/image" Target="../media/image116.png"/><Relationship Id="rId23" Type="http://schemas.openxmlformats.org/officeDocument/2006/relationships/customXml" Target="../ink/ink12.xml"/><Relationship Id="rId229" Type="http://schemas.openxmlformats.org/officeDocument/2006/relationships/customXml" Target="../ink/ink116.xml"/><Relationship Id="rId228" Type="http://schemas.openxmlformats.org/officeDocument/2006/relationships/image" Target="../media/image115.png"/><Relationship Id="rId227" Type="http://schemas.openxmlformats.org/officeDocument/2006/relationships/customXml" Target="../ink/ink115.xml"/><Relationship Id="rId226" Type="http://schemas.openxmlformats.org/officeDocument/2006/relationships/image" Target="../media/image114.png"/><Relationship Id="rId225" Type="http://schemas.openxmlformats.org/officeDocument/2006/relationships/customXml" Target="../ink/ink114.xml"/><Relationship Id="rId224" Type="http://schemas.openxmlformats.org/officeDocument/2006/relationships/image" Target="../media/image113.png"/><Relationship Id="rId223" Type="http://schemas.openxmlformats.org/officeDocument/2006/relationships/customXml" Target="../ink/ink113.xml"/><Relationship Id="rId222" Type="http://schemas.openxmlformats.org/officeDocument/2006/relationships/image" Target="../media/image112.png"/><Relationship Id="rId221" Type="http://schemas.openxmlformats.org/officeDocument/2006/relationships/customXml" Target="../ink/ink112.xml"/><Relationship Id="rId220" Type="http://schemas.openxmlformats.org/officeDocument/2006/relationships/customXml" Target="../ink/ink111.xml"/><Relationship Id="rId22" Type="http://schemas.openxmlformats.org/officeDocument/2006/relationships/image" Target="../media/image13.png"/><Relationship Id="rId219" Type="http://schemas.openxmlformats.org/officeDocument/2006/relationships/image" Target="../media/image111.png"/><Relationship Id="rId218" Type="http://schemas.openxmlformats.org/officeDocument/2006/relationships/customXml" Target="../ink/ink110.xml"/><Relationship Id="rId217" Type="http://schemas.openxmlformats.org/officeDocument/2006/relationships/image" Target="../media/image110.png"/><Relationship Id="rId216" Type="http://schemas.openxmlformats.org/officeDocument/2006/relationships/customXml" Target="../ink/ink109.xml"/><Relationship Id="rId215" Type="http://schemas.openxmlformats.org/officeDocument/2006/relationships/image" Target="../media/image109.png"/><Relationship Id="rId214" Type="http://schemas.openxmlformats.org/officeDocument/2006/relationships/customXml" Target="../ink/ink108.xml"/><Relationship Id="rId213" Type="http://schemas.openxmlformats.org/officeDocument/2006/relationships/image" Target="../media/image108.png"/><Relationship Id="rId212" Type="http://schemas.openxmlformats.org/officeDocument/2006/relationships/customXml" Target="../ink/ink107.xml"/><Relationship Id="rId211" Type="http://schemas.openxmlformats.org/officeDocument/2006/relationships/image" Target="../media/image107.png"/><Relationship Id="rId210" Type="http://schemas.openxmlformats.org/officeDocument/2006/relationships/customXml" Target="../ink/ink106.xml"/><Relationship Id="rId21" Type="http://schemas.openxmlformats.org/officeDocument/2006/relationships/customXml" Target="../ink/ink11.xml"/><Relationship Id="rId209" Type="http://schemas.openxmlformats.org/officeDocument/2006/relationships/image" Target="../media/image106.png"/><Relationship Id="rId208" Type="http://schemas.openxmlformats.org/officeDocument/2006/relationships/customXml" Target="../ink/ink105.xml"/><Relationship Id="rId207" Type="http://schemas.openxmlformats.org/officeDocument/2006/relationships/image" Target="../media/image105.png"/><Relationship Id="rId206" Type="http://schemas.openxmlformats.org/officeDocument/2006/relationships/customXml" Target="../ink/ink104.xml"/><Relationship Id="rId205" Type="http://schemas.openxmlformats.org/officeDocument/2006/relationships/image" Target="../media/image104.png"/><Relationship Id="rId204" Type="http://schemas.openxmlformats.org/officeDocument/2006/relationships/customXml" Target="../ink/ink103.xml"/><Relationship Id="rId203" Type="http://schemas.openxmlformats.org/officeDocument/2006/relationships/image" Target="../media/image103.png"/><Relationship Id="rId202" Type="http://schemas.openxmlformats.org/officeDocument/2006/relationships/customXml" Target="../ink/ink102.xml"/><Relationship Id="rId201" Type="http://schemas.openxmlformats.org/officeDocument/2006/relationships/image" Target="../media/image102.png"/><Relationship Id="rId200" Type="http://schemas.openxmlformats.org/officeDocument/2006/relationships/customXml" Target="../ink/ink101.xml"/><Relationship Id="rId20" Type="http://schemas.openxmlformats.org/officeDocument/2006/relationships/image" Target="../media/image12.png"/><Relationship Id="rId2" Type="http://schemas.openxmlformats.org/officeDocument/2006/relationships/image" Target="../media/image3.png"/><Relationship Id="rId199" Type="http://schemas.openxmlformats.org/officeDocument/2006/relationships/image" Target="../media/image101.png"/><Relationship Id="rId198" Type="http://schemas.openxmlformats.org/officeDocument/2006/relationships/customXml" Target="../ink/ink100.xml"/><Relationship Id="rId197" Type="http://schemas.openxmlformats.org/officeDocument/2006/relationships/image" Target="../media/image100.png"/><Relationship Id="rId196" Type="http://schemas.openxmlformats.org/officeDocument/2006/relationships/customXml" Target="../ink/ink99.xml"/><Relationship Id="rId195" Type="http://schemas.openxmlformats.org/officeDocument/2006/relationships/image" Target="../media/image99.png"/><Relationship Id="rId194" Type="http://schemas.openxmlformats.org/officeDocument/2006/relationships/customXml" Target="../ink/ink98.xml"/><Relationship Id="rId193" Type="http://schemas.openxmlformats.org/officeDocument/2006/relationships/image" Target="../media/image98.png"/><Relationship Id="rId192" Type="http://schemas.openxmlformats.org/officeDocument/2006/relationships/customXml" Target="../ink/ink97.xml"/><Relationship Id="rId191" Type="http://schemas.openxmlformats.org/officeDocument/2006/relationships/image" Target="../media/image97.png"/><Relationship Id="rId190" Type="http://schemas.openxmlformats.org/officeDocument/2006/relationships/customXml" Target="../ink/ink96.xml"/><Relationship Id="rId19" Type="http://schemas.openxmlformats.org/officeDocument/2006/relationships/customXml" Target="../ink/ink10.xml"/><Relationship Id="rId189" Type="http://schemas.openxmlformats.org/officeDocument/2006/relationships/image" Target="../media/image96.png"/><Relationship Id="rId188" Type="http://schemas.openxmlformats.org/officeDocument/2006/relationships/customXml" Target="../ink/ink95.xml"/><Relationship Id="rId187" Type="http://schemas.openxmlformats.org/officeDocument/2006/relationships/image" Target="../media/image95.png"/><Relationship Id="rId186" Type="http://schemas.openxmlformats.org/officeDocument/2006/relationships/customXml" Target="../ink/ink94.xml"/><Relationship Id="rId185" Type="http://schemas.openxmlformats.org/officeDocument/2006/relationships/image" Target="../media/image94.png"/><Relationship Id="rId184" Type="http://schemas.openxmlformats.org/officeDocument/2006/relationships/customXml" Target="../ink/ink93.xml"/><Relationship Id="rId183" Type="http://schemas.openxmlformats.org/officeDocument/2006/relationships/image" Target="../media/image93.png"/><Relationship Id="rId182" Type="http://schemas.openxmlformats.org/officeDocument/2006/relationships/customXml" Target="../ink/ink92.xml"/><Relationship Id="rId181" Type="http://schemas.openxmlformats.org/officeDocument/2006/relationships/image" Target="../media/image92.png"/><Relationship Id="rId180" Type="http://schemas.openxmlformats.org/officeDocument/2006/relationships/customXml" Target="../ink/ink91.xml"/><Relationship Id="rId18" Type="http://schemas.openxmlformats.org/officeDocument/2006/relationships/image" Target="../media/image11.png"/><Relationship Id="rId179" Type="http://schemas.openxmlformats.org/officeDocument/2006/relationships/image" Target="../media/image91.png"/><Relationship Id="rId178" Type="http://schemas.openxmlformats.org/officeDocument/2006/relationships/customXml" Target="../ink/ink90.xml"/><Relationship Id="rId177" Type="http://schemas.openxmlformats.org/officeDocument/2006/relationships/image" Target="../media/image90.png"/><Relationship Id="rId176" Type="http://schemas.openxmlformats.org/officeDocument/2006/relationships/customXml" Target="../ink/ink89.xml"/><Relationship Id="rId175" Type="http://schemas.openxmlformats.org/officeDocument/2006/relationships/image" Target="../media/image89.png"/><Relationship Id="rId174" Type="http://schemas.openxmlformats.org/officeDocument/2006/relationships/customXml" Target="../ink/ink88.xml"/><Relationship Id="rId173" Type="http://schemas.openxmlformats.org/officeDocument/2006/relationships/image" Target="../media/image88.png"/><Relationship Id="rId172" Type="http://schemas.openxmlformats.org/officeDocument/2006/relationships/customXml" Target="../ink/ink87.xml"/><Relationship Id="rId171" Type="http://schemas.openxmlformats.org/officeDocument/2006/relationships/image" Target="../media/image87.png"/><Relationship Id="rId170" Type="http://schemas.openxmlformats.org/officeDocument/2006/relationships/customXml" Target="../ink/ink86.xml"/><Relationship Id="rId17" Type="http://schemas.openxmlformats.org/officeDocument/2006/relationships/customXml" Target="../ink/ink9.xml"/><Relationship Id="rId169" Type="http://schemas.openxmlformats.org/officeDocument/2006/relationships/image" Target="../media/image86.png"/><Relationship Id="rId168" Type="http://schemas.openxmlformats.org/officeDocument/2006/relationships/customXml" Target="../ink/ink85.xml"/><Relationship Id="rId167" Type="http://schemas.openxmlformats.org/officeDocument/2006/relationships/image" Target="../media/image85.png"/><Relationship Id="rId166" Type="http://schemas.openxmlformats.org/officeDocument/2006/relationships/customXml" Target="../ink/ink84.xml"/><Relationship Id="rId165" Type="http://schemas.openxmlformats.org/officeDocument/2006/relationships/image" Target="../media/image84.png"/><Relationship Id="rId164" Type="http://schemas.openxmlformats.org/officeDocument/2006/relationships/customXml" Target="../ink/ink83.xml"/><Relationship Id="rId163" Type="http://schemas.openxmlformats.org/officeDocument/2006/relationships/image" Target="../media/image83.png"/><Relationship Id="rId162" Type="http://schemas.openxmlformats.org/officeDocument/2006/relationships/customXml" Target="../ink/ink82.xml"/><Relationship Id="rId161" Type="http://schemas.openxmlformats.org/officeDocument/2006/relationships/image" Target="../media/image82.png"/><Relationship Id="rId160" Type="http://schemas.openxmlformats.org/officeDocument/2006/relationships/customXml" Target="../ink/ink81.xml"/><Relationship Id="rId16" Type="http://schemas.openxmlformats.org/officeDocument/2006/relationships/image" Target="../media/image10.png"/><Relationship Id="rId159" Type="http://schemas.openxmlformats.org/officeDocument/2006/relationships/image" Target="../media/image81.png"/><Relationship Id="rId158" Type="http://schemas.openxmlformats.org/officeDocument/2006/relationships/customXml" Target="../ink/ink80.xml"/><Relationship Id="rId157" Type="http://schemas.openxmlformats.org/officeDocument/2006/relationships/image" Target="../media/image80.png"/><Relationship Id="rId156" Type="http://schemas.openxmlformats.org/officeDocument/2006/relationships/customXml" Target="../ink/ink79.xml"/><Relationship Id="rId155" Type="http://schemas.openxmlformats.org/officeDocument/2006/relationships/image" Target="../media/image79.png"/><Relationship Id="rId154" Type="http://schemas.openxmlformats.org/officeDocument/2006/relationships/customXml" Target="../ink/ink78.xml"/><Relationship Id="rId153" Type="http://schemas.openxmlformats.org/officeDocument/2006/relationships/image" Target="../media/image78.png"/><Relationship Id="rId152" Type="http://schemas.openxmlformats.org/officeDocument/2006/relationships/customXml" Target="../ink/ink77.xml"/><Relationship Id="rId151" Type="http://schemas.openxmlformats.org/officeDocument/2006/relationships/image" Target="../media/image77.png"/><Relationship Id="rId150" Type="http://schemas.openxmlformats.org/officeDocument/2006/relationships/customXml" Target="../ink/ink76.xml"/><Relationship Id="rId15" Type="http://schemas.openxmlformats.org/officeDocument/2006/relationships/customXml" Target="../ink/ink8.xml"/><Relationship Id="rId149" Type="http://schemas.openxmlformats.org/officeDocument/2006/relationships/image" Target="../media/image76.png"/><Relationship Id="rId148" Type="http://schemas.openxmlformats.org/officeDocument/2006/relationships/customXml" Target="../ink/ink75.xml"/><Relationship Id="rId147" Type="http://schemas.openxmlformats.org/officeDocument/2006/relationships/image" Target="../media/image75.png"/><Relationship Id="rId146" Type="http://schemas.openxmlformats.org/officeDocument/2006/relationships/customXml" Target="../ink/ink74.xml"/><Relationship Id="rId145" Type="http://schemas.openxmlformats.org/officeDocument/2006/relationships/image" Target="../media/image74.png"/><Relationship Id="rId144" Type="http://schemas.openxmlformats.org/officeDocument/2006/relationships/customXml" Target="../ink/ink73.xml"/><Relationship Id="rId143" Type="http://schemas.openxmlformats.org/officeDocument/2006/relationships/image" Target="../media/image73.png"/><Relationship Id="rId142" Type="http://schemas.openxmlformats.org/officeDocument/2006/relationships/customXml" Target="../ink/ink72.xml"/><Relationship Id="rId141" Type="http://schemas.openxmlformats.org/officeDocument/2006/relationships/image" Target="../media/image72.png"/><Relationship Id="rId140" Type="http://schemas.openxmlformats.org/officeDocument/2006/relationships/customXml" Target="../ink/ink71.xml"/><Relationship Id="rId14" Type="http://schemas.openxmlformats.org/officeDocument/2006/relationships/image" Target="../media/image9.png"/><Relationship Id="rId139" Type="http://schemas.openxmlformats.org/officeDocument/2006/relationships/image" Target="../media/image71.png"/><Relationship Id="rId138" Type="http://schemas.openxmlformats.org/officeDocument/2006/relationships/customXml" Target="../ink/ink70.xml"/><Relationship Id="rId137" Type="http://schemas.openxmlformats.org/officeDocument/2006/relationships/image" Target="../media/image70.png"/><Relationship Id="rId136" Type="http://schemas.openxmlformats.org/officeDocument/2006/relationships/customXml" Target="../ink/ink69.xml"/><Relationship Id="rId135" Type="http://schemas.openxmlformats.org/officeDocument/2006/relationships/image" Target="../media/image69.png"/><Relationship Id="rId134" Type="http://schemas.openxmlformats.org/officeDocument/2006/relationships/customXml" Target="../ink/ink68.xml"/><Relationship Id="rId133" Type="http://schemas.openxmlformats.org/officeDocument/2006/relationships/image" Target="../media/image68.png"/><Relationship Id="rId132" Type="http://schemas.openxmlformats.org/officeDocument/2006/relationships/customXml" Target="../ink/ink67.xml"/><Relationship Id="rId131" Type="http://schemas.openxmlformats.org/officeDocument/2006/relationships/image" Target="../media/image67.png"/><Relationship Id="rId130" Type="http://schemas.openxmlformats.org/officeDocument/2006/relationships/customXml" Target="../ink/ink66.xml"/><Relationship Id="rId13" Type="http://schemas.openxmlformats.org/officeDocument/2006/relationships/customXml" Target="../ink/ink7.xml"/><Relationship Id="rId129" Type="http://schemas.openxmlformats.org/officeDocument/2006/relationships/image" Target="../media/image66.png"/><Relationship Id="rId128" Type="http://schemas.openxmlformats.org/officeDocument/2006/relationships/customXml" Target="../ink/ink65.xml"/><Relationship Id="rId127" Type="http://schemas.openxmlformats.org/officeDocument/2006/relationships/image" Target="../media/image65.png"/><Relationship Id="rId126" Type="http://schemas.openxmlformats.org/officeDocument/2006/relationships/customXml" Target="../ink/ink64.xml"/><Relationship Id="rId125" Type="http://schemas.openxmlformats.org/officeDocument/2006/relationships/image" Target="../media/image64.png"/><Relationship Id="rId124" Type="http://schemas.openxmlformats.org/officeDocument/2006/relationships/customXml" Target="../ink/ink63.xml"/><Relationship Id="rId123" Type="http://schemas.openxmlformats.org/officeDocument/2006/relationships/image" Target="../media/image63.png"/><Relationship Id="rId122" Type="http://schemas.openxmlformats.org/officeDocument/2006/relationships/customXml" Target="../ink/ink62.xml"/><Relationship Id="rId121" Type="http://schemas.openxmlformats.org/officeDocument/2006/relationships/image" Target="../media/image62.png"/><Relationship Id="rId120" Type="http://schemas.openxmlformats.org/officeDocument/2006/relationships/customXml" Target="../ink/ink61.xml"/><Relationship Id="rId12" Type="http://schemas.openxmlformats.org/officeDocument/2006/relationships/image" Target="../media/image8.png"/><Relationship Id="rId119" Type="http://schemas.openxmlformats.org/officeDocument/2006/relationships/image" Target="../media/image61.png"/><Relationship Id="rId118" Type="http://schemas.openxmlformats.org/officeDocument/2006/relationships/customXml" Target="../ink/ink60.xml"/><Relationship Id="rId117" Type="http://schemas.openxmlformats.org/officeDocument/2006/relationships/image" Target="../media/image60.png"/><Relationship Id="rId116" Type="http://schemas.openxmlformats.org/officeDocument/2006/relationships/customXml" Target="../ink/ink59.xml"/><Relationship Id="rId115" Type="http://schemas.openxmlformats.org/officeDocument/2006/relationships/image" Target="../media/image59.png"/><Relationship Id="rId114" Type="http://schemas.openxmlformats.org/officeDocument/2006/relationships/customXml" Target="../ink/ink58.xml"/><Relationship Id="rId113" Type="http://schemas.openxmlformats.org/officeDocument/2006/relationships/image" Target="../media/image58.png"/><Relationship Id="rId112" Type="http://schemas.openxmlformats.org/officeDocument/2006/relationships/customXml" Target="../ink/ink57.xml"/><Relationship Id="rId111" Type="http://schemas.openxmlformats.org/officeDocument/2006/relationships/image" Target="../media/image57.png"/><Relationship Id="rId110" Type="http://schemas.openxmlformats.org/officeDocument/2006/relationships/customXml" Target="../ink/ink56.xml"/><Relationship Id="rId11" Type="http://schemas.openxmlformats.org/officeDocument/2006/relationships/customXml" Target="../ink/ink6.xml"/><Relationship Id="rId109" Type="http://schemas.openxmlformats.org/officeDocument/2006/relationships/image" Target="../media/image56.png"/><Relationship Id="rId108" Type="http://schemas.openxmlformats.org/officeDocument/2006/relationships/customXml" Target="../ink/ink55.xml"/><Relationship Id="rId107" Type="http://schemas.openxmlformats.org/officeDocument/2006/relationships/image" Target="../media/image55.png"/><Relationship Id="rId106" Type="http://schemas.openxmlformats.org/officeDocument/2006/relationships/customXml" Target="../ink/ink54.xml"/><Relationship Id="rId105" Type="http://schemas.openxmlformats.org/officeDocument/2006/relationships/image" Target="../media/image54.png"/><Relationship Id="rId104" Type="http://schemas.openxmlformats.org/officeDocument/2006/relationships/customXml" Target="../ink/ink53.xml"/><Relationship Id="rId103" Type="http://schemas.openxmlformats.org/officeDocument/2006/relationships/image" Target="../media/image53.png"/><Relationship Id="rId102" Type="http://schemas.openxmlformats.org/officeDocument/2006/relationships/customXml" Target="../ink/ink52.xml"/><Relationship Id="rId101" Type="http://schemas.openxmlformats.org/officeDocument/2006/relationships/image" Target="../media/image52.png"/><Relationship Id="rId100" Type="http://schemas.openxmlformats.org/officeDocument/2006/relationships/customXml" Target="../ink/ink51.xml"/><Relationship Id="rId10" Type="http://schemas.openxmlformats.org/officeDocument/2006/relationships/image" Target="../media/image7.png"/><Relationship Id="rId1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1.png"/><Relationship Id="rId8" Type="http://schemas.openxmlformats.org/officeDocument/2006/relationships/customXml" Target="../ink/ink217.xml"/><Relationship Id="rId7" Type="http://schemas.openxmlformats.org/officeDocument/2006/relationships/image" Target="../media/image210.png"/><Relationship Id="rId6" Type="http://schemas.openxmlformats.org/officeDocument/2006/relationships/customXml" Target="../ink/ink216.xml"/><Relationship Id="rId5" Type="http://schemas.openxmlformats.org/officeDocument/2006/relationships/image" Target="../media/image209.png"/><Relationship Id="rId4" Type="http://schemas.openxmlformats.org/officeDocument/2006/relationships/customXml" Target="../ink/ink215.xml"/><Relationship Id="rId3" Type="http://schemas.openxmlformats.org/officeDocument/2006/relationships/image" Target="../media/image208.png"/><Relationship Id="rId2" Type="http://schemas.openxmlformats.org/officeDocument/2006/relationships/customXml" Target="../ink/ink214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71.xml"/><Relationship Id="rId13" Type="http://schemas.openxmlformats.org/officeDocument/2006/relationships/image" Target="../media/image213.png"/><Relationship Id="rId12" Type="http://schemas.openxmlformats.org/officeDocument/2006/relationships/customXml" Target="../ink/ink219.xml"/><Relationship Id="rId11" Type="http://schemas.openxmlformats.org/officeDocument/2006/relationships/image" Target="../media/image212.png"/><Relationship Id="rId10" Type="http://schemas.openxmlformats.org/officeDocument/2006/relationships/customXml" Target="../ink/ink218.xml"/><Relationship Id="rId1" Type="http://schemas.openxmlformats.org/officeDocument/2006/relationships/image" Target="../media/image207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customXml" Target="../ink/ink224.xml"/><Relationship Id="rId8" Type="http://schemas.openxmlformats.org/officeDocument/2006/relationships/customXml" Target="../ink/ink223.xml"/><Relationship Id="rId73" Type="http://schemas.openxmlformats.org/officeDocument/2006/relationships/slideLayout" Target="../slideLayouts/slideLayout2.xml"/><Relationship Id="rId72" Type="http://schemas.openxmlformats.org/officeDocument/2006/relationships/tags" Target="../tags/tag72.xml"/><Relationship Id="rId71" Type="http://schemas.openxmlformats.org/officeDocument/2006/relationships/image" Target="../media/image244.png"/><Relationship Id="rId70" Type="http://schemas.openxmlformats.org/officeDocument/2006/relationships/customXml" Target="../ink/ink258.xml"/><Relationship Id="rId7" Type="http://schemas.openxmlformats.org/officeDocument/2006/relationships/image" Target="../media/image216.png"/><Relationship Id="rId69" Type="http://schemas.openxmlformats.org/officeDocument/2006/relationships/image" Target="../media/image243.png"/><Relationship Id="rId68" Type="http://schemas.openxmlformats.org/officeDocument/2006/relationships/customXml" Target="../ink/ink257.xml"/><Relationship Id="rId67" Type="http://schemas.openxmlformats.org/officeDocument/2006/relationships/customXml" Target="../ink/ink256.xml"/><Relationship Id="rId66" Type="http://schemas.openxmlformats.org/officeDocument/2006/relationships/image" Target="../media/image242.png"/><Relationship Id="rId65" Type="http://schemas.openxmlformats.org/officeDocument/2006/relationships/customXml" Target="../ink/ink255.xml"/><Relationship Id="rId64" Type="http://schemas.openxmlformats.org/officeDocument/2006/relationships/customXml" Target="../ink/ink254.xml"/><Relationship Id="rId63" Type="http://schemas.openxmlformats.org/officeDocument/2006/relationships/image" Target="../media/image241.png"/><Relationship Id="rId62" Type="http://schemas.openxmlformats.org/officeDocument/2006/relationships/customXml" Target="../ink/ink253.xml"/><Relationship Id="rId61" Type="http://schemas.openxmlformats.org/officeDocument/2006/relationships/image" Target="../media/image240.png"/><Relationship Id="rId60" Type="http://schemas.openxmlformats.org/officeDocument/2006/relationships/customXml" Target="../ink/ink252.xml"/><Relationship Id="rId6" Type="http://schemas.openxmlformats.org/officeDocument/2006/relationships/customXml" Target="../ink/ink222.xml"/><Relationship Id="rId59" Type="http://schemas.openxmlformats.org/officeDocument/2006/relationships/image" Target="../media/image239.png"/><Relationship Id="rId58" Type="http://schemas.openxmlformats.org/officeDocument/2006/relationships/customXml" Target="../ink/ink251.xml"/><Relationship Id="rId57" Type="http://schemas.openxmlformats.org/officeDocument/2006/relationships/image" Target="../media/image238.png"/><Relationship Id="rId56" Type="http://schemas.openxmlformats.org/officeDocument/2006/relationships/customXml" Target="../ink/ink250.xml"/><Relationship Id="rId55" Type="http://schemas.openxmlformats.org/officeDocument/2006/relationships/customXml" Target="../ink/ink249.xml"/><Relationship Id="rId54" Type="http://schemas.openxmlformats.org/officeDocument/2006/relationships/image" Target="../media/image237.png"/><Relationship Id="rId53" Type="http://schemas.openxmlformats.org/officeDocument/2006/relationships/customXml" Target="../ink/ink248.xml"/><Relationship Id="rId52" Type="http://schemas.openxmlformats.org/officeDocument/2006/relationships/image" Target="../media/image236.png"/><Relationship Id="rId51" Type="http://schemas.openxmlformats.org/officeDocument/2006/relationships/customXml" Target="../ink/ink247.xml"/><Relationship Id="rId50" Type="http://schemas.openxmlformats.org/officeDocument/2006/relationships/image" Target="../media/image235.png"/><Relationship Id="rId5" Type="http://schemas.openxmlformats.org/officeDocument/2006/relationships/image" Target="../media/image18.png"/><Relationship Id="rId49" Type="http://schemas.openxmlformats.org/officeDocument/2006/relationships/customXml" Target="../ink/ink246.xml"/><Relationship Id="rId48" Type="http://schemas.openxmlformats.org/officeDocument/2006/relationships/image" Target="../media/image234.png"/><Relationship Id="rId47" Type="http://schemas.openxmlformats.org/officeDocument/2006/relationships/customXml" Target="../ink/ink245.xml"/><Relationship Id="rId46" Type="http://schemas.openxmlformats.org/officeDocument/2006/relationships/customXml" Target="../ink/ink244.xml"/><Relationship Id="rId45" Type="http://schemas.openxmlformats.org/officeDocument/2006/relationships/image" Target="../media/image233.png"/><Relationship Id="rId44" Type="http://schemas.openxmlformats.org/officeDocument/2006/relationships/customXml" Target="../ink/ink243.xml"/><Relationship Id="rId43" Type="http://schemas.openxmlformats.org/officeDocument/2006/relationships/image" Target="../media/image232.png"/><Relationship Id="rId42" Type="http://schemas.openxmlformats.org/officeDocument/2006/relationships/customXml" Target="../ink/ink242.xml"/><Relationship Id="rId41" Type="http://schemas.openxmlformats.org/officeDocument/2006/relationships/image" Target="../media/image231.png"/><Relationship Id="rId40" Type="http://schemas.openxmlformats.org/officeDocument/2006/relationships/customXml" Target="../ink/ink241.xml"/><Relationship Id="rId4" Type="http://schemas.openxmlformats.org/officeDocument/2006/relationships/customXml" Target="../ink/ink221.xml"/><Relationship Id="rId39" Type="http://schemas.openxmlformats.org/officeDocument/2006/relationships/image" Target="../media/image230.png"/><Relationship Id="rId38" Type="http://schemas.openxmlformats.org/officeDocument/2006/relationships/customXml" Target="../ink/ink240.xml"/><Relationship Id="rId37" Type="http://schemas.openxmlformats.org/officeDocument/2006/relationships/image" Target="../media/image229.png"/><Relationship Id="rId36" Type="http://schemas.openxmlformats.org/officeDocument/2006/relationships/customXml" Target="../ink/ink239.xml"/><Relationship Id="rId35" Type="http://schemas.openxmlformats.org/officeDocument/2006/relationships/customXml" Target="../ink/ink238.xml"/><Relationship Id="rId34" Type="http://schemas.openxmlformats.org/officeDocument/2006/relationships/image" Target="../media/image228.png"/><Relationship Id="rId33" Type="http://schemas.openxmlformats.org/officeDocument/2006/relationships/customXml" Target="../ink/ink237.xml"/><Relationship Id="rId32" Type="http://schemas.openxmlformats.org/officeDocument/2006/relationships/image" Target="../media/image227.png"/><Relationship Id="rId31" Type="http://schemas.openxmlformats.org/officeDocument/2006/relationships/customXml" Target="../ink/ink236.xml"/><Relationship Id="rId30" Type="http://schemas.openxmlformats.org/officeDocument/2006/relationships/customXml" Target="../ink/ink235.xml"/><Relationship Id="rId3" Type="http://schemas.openxmlformats.org/officeDocument/2006/relationships/image" Target="../media/image215.png"/><Relationship Id="rId29" Type="http://schemas.openxmlformats.org/officeDocument/2006/relationships/image" Target="../media/image226.png"/><Relationship Id="rId28" Type="http://schemas.openxmlformats.org/officeDocument/2006/relationships/customXml" Target="../ink/ink234.xml"/><Relationship Id="rId27" Type="http://schemas.openxmlformats.org/officeDocument/2006/relationships/image" Target="../media/image225.png"/><Relationship Id="rId26" Type="http://schemas.openxmlformats.org/officeDocument/2006/relationships/customXml" Target="../ink/ink233.xml"/><Relationship Id="rId25" Type="http://schemas.openxmlformats.org/officeDocument/2006/relationships/customXml" Target="../ink/ink232.xml"/><Relationship Id="rId24" Type="http://schemas.openxmlformats.org/officeDocument/2006/relationships/image" Target="../media/image224.png"/><Relationship Id="rId23" Type="http://schemas.openxmlformats.org/officeDocument/2006/relationships/customXml" Target="../ink/ink231.xml"/><Relationship Id="rId22" Type="http://schemas.openxmlformats.org/officeDocument/2006/relationships/image" Target="../media/image223.png"/><Relationship Id="rId21" Type="http://schemas.openxmlformats.org/officeDocument/2006/relationships/customXml" Target="../ink/ink230.xml"/><Relationship Id="rId20" Type="http://schemas.openxmlformats.org/officeDocument/2006/relationships/image" Target="../media/image222.png"/><Relationship Id="rId2" Type="http://schemas.openxmlformats.org/officeDocument/2006/relationships/customXml" Target="../ink/ink220.xml"/><Relationship Id="rId19" Type="http://schemas.openxmlformats.org/officeDocument/2006/relationships/customXml" Target="../ink/ink229.xml"/><Relationship Id="rId18" Type="http://schemas.openxmlformats.org/officeDocument/2006/relationships/image" Target="../media/image221.png"/><Relationship Id="rId17" Type="http://schemas.openxmlformats.org/officeDocument/2006/relationships/customXml" Target="../ink/ink228.xml"/><Relationship Id="rId16" Type="http://schemas.openxmlformats.org/officeDocument/2006/relationships/image" Target="../media/image220.png"/><Relationship Id="rId15" Type="http://schemas.openxmlformats.org/officeDocument/2006/relationships/customXml" Target="../ink/ink227.xml"/><Relationship Id="rId14" Type="http://schemas.openxmlformats.org/officeDocument/2006/relationships/image" Target="../media/image219.png"/><Relationship Id="rId13" Type="http://schemas.openxmlformats.org/officeDocument/2006/relationships/customXml" Target="../ink/ink226.xml"/><Relationship Id="rId12" Type="http://schemas.openxmlformats.org/officeDocument/2006/relationships/image" Target="../media/image218.png"/><Relationship Id="rId11" Type="http://schemas.openxmlformats.org/officeDocument/2006/relationships/customXml" Target="../ink/ink225.xml"/><Relationship Id="rId10" Type="http://schemas.openxmlformats.org/officeDocument/2006/relationships/image" Target="../media/image217.png"/><Relationship Id="rId1" Type="http://schemas.openxmlformats.org/officeDocument/2006/relationships/image" Target="../media/image214.png"/></Relationships>
</file>

<file path=ppt/slides/_rels/slide8.xml.rels><?xml version="1.0" encoding="UTF-8" standalone="yes"?>
<Relationships xmlns="http://schemas.openxmlformats.org/package/2006/relationships"><Relationship Id="rId99" Type="http://schemas.openxmlformats.org/officeDocument/2006/relationships/image" Target="../media/image294.png"/><Relationship Id="rId98" Type="http://schemas.openxmlformats.org/officeDocument/2006/relationships/customXml" Target="../ink/ink307.xml"/><Relationship Id="rId97" Type="http://schemas.openxmlformats.org/officeDocument/2006/relationships/image" Target="../media/image293.png"/><Relationship Id="rId96" Type="http://schemas.openxmlformats.org/officeDocument/2006/relationships/customXml" Target="../ink/ink306.xml"/><Relationship Id="rId95" Type="http://schemas.openxmlformats.org/officeDocument/2006/relationships/image" Target="../media/image292.png"/><Relationship Id="rId94" Type="http://schemas.openxmlformats.org/officeDocument/2006/relationships/customXml" Target="../ink/ink305.xml"/><Relationship Id="rId93" Type="http://schemas.openxmlformats.org/officeDocument/2006/relationships/image" Target="../media/image291.png"/><Relationship Id="rId92" Type="http://schemas.openxmlformats.org/officeDocument/2006/relationships/customXml" Target="../ink/ink304.xml"/><Relationship Id="rId91" Type="http://schemas.openxmlformats.org/officeDocument/2006/relationships/image" Target="../media/image290.png"/><Relationship Id="rId90" Type="http://schemas.openxmlformats.org/officeDocument/2006/relationships/customXml" Target="../ink/ink303.xml"/><Relationship Id="rId9" Type="http://schemas.openxmlformats.org/officeDocument/2006/relationships/image" Target="../media/image249.png"/><Relationship Id="rId89" Type="http://schemas.openxmlformats.org/officeDocument/2006/relationships/image" Target="../media/image289.png"/><Relationship Id="rId88" Type="http://schemas.openxmlformats.org/officeDocument/2006/relationships/customXml" Target="../ink/ink302.xml"/><Relationship Id="rId87" Type="http://schemas.openxmlformats.org/officeDocument/2006/relationships/image" Target="../media/image288.png"/><Relationship Id="rId86" Type="http://schemas.openxmlformats.org/officeDocument/2006/relationships/customXml" Target="../ink/ink301.xml"/><Relationship Id="rId85" Type="http://schemas.openxmlformats.org/officeDocument/2006/relationships/image" Target="../media/image287.png"/><Relationship Id="rId84" Type="http://schemas.openxmlformats.org/officeDocument/2006/relationships/customXml" Target="../ink/ink300.xml"/><Relationship Id="rId83" Type="http://schemas.openxmlformats.org/officeDocument/2006/relationships/image" Target="../media/image286.png"/><Relationship Id="rId82" Type="http://schemas.openxmlformats.org/officeDocument/2006/relationships/customXml" Target="../ink/ink299.xml"/><Relationship Id="rId81" Type="http://schemas.openxmlformats.org/officeDocument/2006/relationships/image" Target="../media/image285.png"/><Relationship Id="rId80" Type="http://schemas.openxmlformats.org/officeDocument/2006/relationships/customXml" Target="../ink/ink298.xml"/><Relationship Id="rId8" Type="http://schemas.openxmlformats.org/officeDocument/2006/relationships/customXml" Target="../ink/ink262.xml"/><Relationship Id="rId79" Type="http://schemas.openxmlformats.org/officeDocument/2006/relationships/image" Target="../media/image284.png"/><Relationship Id="rId78" Type="http://schemas.openxmlformats.org/officeDocument/2006/relationships/customXml" Target="../ink/ink297.xml"/><Relationship Id="rId77" Type="http://schemas.openxmlformats.org/officeDocument/2006/relationships/image" Target="../media/image283.png"/><Relationship Id="rId76" Type="http://schemas.openxmlformats.org/officeDocument/2006/relationships/customXml" Target="../ink/ink296.xml"/><Relationship Id="rId75" Type="http://schemas.openxmlformats.org/officeDocument/2006/relationships/image" Target="../media/image282.png"/><Relationship Id="rId74" Type="http://schemas.openxmlformats.org/officeDocument/2006/relationships/customXml" Target="../ink/ink295.xml"/><Relationship Id="rId73" Type="http://schemas.openxmlformats.org/officeDocument/2006/relationships/image" Target="../media/image281.png"/><Relationship Id="rId72" Type="http://schemas.openxmlformats.org/officeDocument/2006/relationships/customXml" Target="../ink/ink294.xml"/><Relationship Id="rId71" Type="http://schemas.openxmlformats.org/officeDocument/2006/relationships/image" Target="../media/image280.png"/><Relationship Id="rId70" Type="http://schemas.openxmlformats.org/officeDocument/2006/relationships/customXml" Target="../ink/ink293.xml"/><Relationship Id="rId7" Type="http://schemas.openxmlformats.org/officeDocument/2006/relationships/image" Target="../media/image248.png"/><Relationship Id="rId69" Type="http://schemas.openxmlformats.org/officeDocument/2006/relationships/image" Target="../media/image279.png"/><Relationship Id="rId68" Type="http://schemas.openxmlformats.org/officeDocument/2006/relationships/customXml" Target="../ink/ink292.xml"/><Relationship Id="rId67" Type="http://schemas.openxmlformats.org/officeDocument/2006/relationships/image" Target="../media/image278.png"/><Relationship Id="rId66" Type="http://schemas.openxmlformats.org/officeDocument/2006/relationships/customXml" Target="../ink/ink291.xml"/><Relationship Id="rId65" Type="http://schemas.openxmlformats.org/officeDocument/2006/relationships/image" Target="../media/image277.png"/><Relationship Id="rId64" Type="http://schemas.openxmlformats.org/officeDocument/2006/relationships/customXml" Target="../ink/ink290.xml"/><Relationship Id="rId63" Type="http://schemas.openxmlformats.org/officeDocument/2006/relationships/image" Target="../media/image276.png"/><Relationship Id="rId62" Type="http://schemas.openxmlformats.org/officeDocument/2006/relationships/customXml" Target="../ink/ink289.xml"/><Relationship Id="rId61" Type="http://schemas.openxmlformats.org/officeDocument/2006/relationships/image" Target="../media/image275.png"/><Relationship Id="rId60" Type="http://schemas.openxmlformats.org/officeDocument/2006/relationships/customXml" Target="../ink/ink288.xml"/><Relationship Id="rId6" Type="http://schemas.openxmlformats.org/officeDocument/2006/relationships/customXml" Target="../ink/ink261.xml"/><Relationship Id="rId59" Type="http://schemas.openxmlformats.org/officeDocument/2006/relationships/image" Target="../media/image274.png"/><Relationship Id="rId58" Type="http://schemas.openxmlformats.org/officeDocument/2006/relationships/customXml" Target="../ink/ink287.xml"/><Relationship Id="rId57" Type="http://schemas.openxmlformats.org/officeDocument/2006/relationships/image" Target="../media/image273.png"/><Relationship Id="rId56" Type="http://schemas.openxmlformats.org/officeDocument/2006/relationships/customXml" Target="../ink/ink286.xml"/><Relationship Id="rId55" Type="http://schemas.openxmlformats.org/officeDocument/2006/relationships/image" Target="../media/image272.png"/><Relationship Id="rId54" Type="http://schemas.openxmlformats.org/officeDocument/2006/relationships/customXml" Target="../ink/ink285.xml"/><Relationship Id="rId53" Type="http://schemas.openxmlformats.org/officeDocument/2006/relationships/image" Target="../media/image271.png"/><Relationship Id="rId52" Type="http://schemas.openxmlformats.org/officeDocument/2006/relationships/customXml" Target="../ink/ink284.xml"/><Relationship Id="rId51" Type="http://schemas.openxmlformats.org/officeDocument/2006/relationships/image" Target="../media/image270.png"/><Relationship Id="rId50" Type="http://schemas.openxmlformats.org/officeDocument/2006/relationships/customXml" Target="../ink/ink283.xml"/><Relationship Id="rId5" Type="http://schemas.openxmlformats.org/officeDocument/2006/relationships/image" Target="../media/image247.png"/><Relationship Id="rId49" Type="http://schemas.openxmlformats.org/officeDocument/2006/relationships/image" Target="../media/image269.png"/><Relationship Id="rId48" Type="http://schemas.openxmlformats.org/officeDocument/2006/relationships/customXml" Target="../ink/ink282.xml"/><Relationship Id="rId47" Type="http://schemas.openxmlformats.org/officeDocument/2006/relationships/image" Target="../media/image268.png"/><Relationship Id="rId46" Type="http://schemas.openxmlformats.org/officeDocument/2006/relationships/customXml" Target="../ink/ink281.xml"/><Relationship Id="rId45" Type="http://schemas.openxmlformats.org/officeDocument/2006/relationships/image" Target="../media/image267.png"/><Relationship Id="rId44" Type="http://schemas.openxmlformats.org/officeDocument/2006/relationships/customXml" Target="../ink/ink280.xml"/><Relationship Id="rId43" Type="http://schemas.openxmlformats.org/officeDocument/2006/relationships/image" Target="../media/image266.png"/><Relationship Id="rId42" Type="http://schemas.openxmlformats.org/officeDocument/2006/relationships/customXml" Target="../ink/ink279.xml"/><Relationship Id="rId41" Type="http://schemas.openxmlformats.org/officeDocument/2006/relationships/image" Target="../media/image265.png"/><Relationship Id="rId40" Type="http://schemas.openxmlformats.org/officeDocument/2006/relationships/customXml" Target="../ink/ink278.xml"/><Relationship Id="rId4" Type="http://schemas.openxmlformats.org/officeDocument/2006/relationships/customXml" Target="../ink/ink260.xml"/><Relationship Id="rId39" Type="http://schemas.openxmlformats.org/officeDocument/2006/relationships/image" Target="../media/image264.png"/><Relationship Id="rId38" Type="http://schemas.openxmlformats.org/officeDocument/2006/relationships/customXml" Target="../ink/ink277.xml"/><Relationship Id="rId37" Type="http://schemas.openxmlformats.org/officeDocument/2006/relationships/image" Target="../media/image263.png"/><Relationship Id="rId36" Type="http://schemas.openxmlformats.org/officeDocument/2006/relationships/customXml" Target="../ink/ink276.xml"/><Relationship Id="rId35" Type="http://schemas.openxmlformats.org/officeDocument/2006/relationships/image" Target="../media/image262.png"/><Relationship Id="rId34" Type="http://schemas.openxmlformats.org/officeDocument/2006/relationships/customXml" Target="../ink/ink275.xml"/><Relationship Id="rId33" Type="http://schemas.openxmlformats.org/officeDocument/2006/relationships/image" Target="../media/image261.png"/><Relationship Id="rId32" Type="http://schemas.openxmlformats.org/officeDocument/2006/relationships/customXml" Target="../ink/ink274.xml"/><Relationship Id="rId31" Type="http://schemas.openxmlformats.org/officeDocument/2006/relationships/image" Target="../media/image260.png"/><Relationship Id="rId30" Type="http://schemas.openxmlformats.org/officeDocument/2006/relationships/customXml" Target="../ink/ink273.xml"/><Relationship Id="rId3" Type="http://schemas.openxmlformats.org/officeDocument/2006/relationships/image" Target="../media/image246.png"/><Relationship Id="rId29" Type="http://schemas.openxmlformats.org/officeDocument/2006/relationships/image" Target="../media/image259.png"/><Relationship Id="rId28" Type="http://schemas.openxmlformats.org/officeDocument/2006/relationships/customXml" Target="../ink/ink272.xml"/><Relationship Id="rId27" Type="http://schemas.openxmlformats.org/officeDocument/2006/relationships/image" Target="../media/image258.png"/><Relationship Id="rId26" Type="http://schemas.openxmlformats.org/officeDocument/2006/relationships/customXml" Target="../ink/ink271.xml"/><Relationship Id="rId25" Type="http://schemas.openxmlformats.org/officeDocument/2006/relationships/image" Target="../media/image257.png"/><Relationship Id="rId24" Type="http://schemas.openxmlformats.org/officeDocument/2006/relationships/customXml" Target="../ink/ink270.xml"/><Relationship Id="rId23" Type="http://schemas.openxmlformats.org/officeDocument/2006/relationships/image" Target="../media/image256.png"/><Relationship Id="rId22" Type="http://schemas.openxmlformats.org/officeDocument/2006/relationships/customXml" Target="../ink/ink269.xml"/><Relationship Id="rId21" Type="http://schemas.openxmlformats.org/officeDocument/2006/relationships/image" Target="../media/image255.png"/><Relationship Id="rId20" Type="http://schemas.openxmlformats.org/officeDocument/2006/relationships/customXml" Target="../ink/ink268.xml"/><Relationship Id="rId2" Type="http://schemas.openxmlformats.org/officeDocument/2006/relationships/customXml" Target="../ink/ink259.xml"/><Relationship Id="rId19" Type="http://schemas.openxmlformats.org/officeDocument/2006/relationships/image" Target="../media/image254.png"/><Relationship Id="rId18" Type="http://schemas.openxmlformats.org/officeDocument/2006/relationships/customXml" Target="../ink/ink267.xml"/><Relationship Id="rId17" Type="http://schemas.openxmlformats.org/officeDocument/2006/relationships/image" Target="../media/image253.png"/><Relationship Id="rId16" Type="http://schemas.openxmlformats.org/officeDocument/2006/relationships/customXml" Target="../ink/ink266.xml"/><Relationship Id="rId15" Type="http://schemas.openxmlformats.org/officeDocument/2006/relationships/image" Target="../media/image252.png"/><Relationship Id="rId149" Type="http://schemas.openxmlformats.org/officeDocument/2006/relationships/slideLayout" Target="../slideLayouts/slideLayout2.xml"/><Relationship Id="rId148" Type="http://schemas.openxmlformats.org/officeDocument/2006/relationships/tags" Target="../tags/tag73.xml"/><Relationship Id="rId147" Type="http://schemas.openxmlformats.org/officeDocument/2006/relationships/image" Target="../media/image317.png"/><Relationship Id="rId146" Type="http://schemas.openxmlformats.org/officeDocument/2006/relationships/customXml" Target="../ink/ink331.xml"/><Relationship Id="rId145" Type="http://schemas.openxmlformats.org/officeDocument/2006/relationships/image" Target="../media/image316.png"/><Relationship Id="rId144" Type="http://schemas.openxmlformats.org/officeDocument/2006/relationships/customXml" Target="../ink/ink330.xml"/><Relationship Id="rId143" Type="http://schemas.openxmlformats.org/officeDocument/2006/relationships/image" Target="../media/image315.png"/><Relationship Id="rId142" Type="http://schemas.openxmlformats.org/officeDocument/2006/relationships/customXml" Target="../ink/ink329.xml"/><Relationship Id="rId141" Type="http://schemas.openxmlformats.org/officeDocument/2006/relationships/image" Target="../media/image314.png"/><Relationship Id="rId140" Type="http://schemas.openxmlformats.org/officeDocument/2006/relationships/customXml" Target="../ink/ink328.xml"/><Relationship Id="rId14" Type="http://schemas.openxmlformats.org/officeDocument/2006/relationships/customXml" Target="../ink/ink265.xml"/><Relationship Id="rId139" Type="http://schemas.openxmlformats.org/officeDocument/2006/relationships/image" Target="../media/image313.png"/><Relationship Id="rId138" Type="http://schemas.openxmlformats.org/officeDocument/2006/relationships/customXml" Target="../ink/ink327.xml"/><Relationship Id="rId137" Type="http://schemas.openxmlformats.org/officeDocument/2006/relationships/image" Target="../media/image312.png"/><Relationship Id="rId136" Type="http://schemas.openxmlformats.org/officeDocument/2006/relationships/customXml" Target="../ink/ink326.xml"/><Relationship Id="rId135" Type="http://schemas.openxmlformats.org/officeDocument/2006/relationships/image" Target="../media/image311.png"/><Relationship Id="rId134" Type="http://schemas.openxmlformats.org/officeDocument/2006/relationships/customXml" Target="../ink/ink325.xml"/><Relationship Id="rId133" Type="http://schemas.openxmlformats.org/officeDocument/2006/relationships/image" Target="../media/image310.png"/><Relationship Id="rId132" Type="http://schemas.openxmlformats.org/officeDocument/2006/relationships/customXml" Target="../ink/ink324.xml"/><Relationship Id="rId131" Type="http://schemas.openxmlformats.org/officeDocument/2006/relationships/image" Target="../media/image309.png"/><Relationship Id="rId130" Type="http://schemas.openxmlformats.org/officeDocument/2006/relationships/customXml" Target="../ink/ink323.xml"/><Relationship Id="rId13" Type="http://schemas.openxmlformats.org/officeDocument/2006/relationships/image" Target="../media/image251.png"/><Relationship Id="rId129" Type="http://schemas.openxmlformats.org/officeDocument/2006/relationships/image" Target="../media/image308.png"/><Relationship Id="rId128" Type="http://schemas.openxmlformats.org/officeDocument/2006/relationships/customXml" Target="../ink/ink322.xml"/><Relationship Id="rId127" Type="http://schemas.openxmlformats.org/officeDocument/2006/relationships/image" Target="../media/image307.png"/><Relationship Id="rId126" Type="http://schemas.openxmlformats.org/officeDocument/2006/relationships/customXml" Target="../ink/ink321.xml"/><Relationship Id="rId125" Type="http://schemas.openxmlformats.org/officeDocument/2006/relationships/image" Target="../media/image306.png"/><Relationship Id="rId124" Type="http://schemas.openxmlformats.org/officeDocument/2006/relationships/customXml" Target="../ink/ink320.xml"/><Relationship Id="rId123" Type="http://schemas.openxmlformats.org/officeDocument/2006/relationships/image" Target="../media/image305.png"/><Relationship Id="rId122" Type="http://schemas.openxmlformats.org/officeDocument/2006/relationships/customXml" Target="../ink/ink319.xml"/><Relationship Id="rId121" Type="http://schemas.openxmlformats.org/officeDocument/2006/relationships/image" Target="../media/image304.png"/><Relationship Id="rId120" Type="http://schemas.openxmlformats.org/officeDocument/2006/relationships/customXml" Target="../ink/ink318.xml"/><Relationship Id="rId12" Type="http://schemas.openxmlformats.org/officeDocument/2006/relationships/customXml" Target="../ink/ink264.xml"/><Relationship Id="rId119" Type="http://schemas.openxmlformats.org/officeDocument/2006/relationships/image" Target="../media/image303.png"/><Relationship Id="rId118" Type="http://schemas.openxmlformats.org/officeDocument/2006/relationships/customXml" Target="../ink/ink317.xml"/><Relationship Id="rId117" Type="http://schemas.openxmlformats.org/officeDocument/2006/relationships/image" Target="../media/image302.png"/><Relationship Id="rId116" Type="http://schemas.openxmlformats.org/officeDocument/2006/relationships/customXml" Target="../ink/ink316.xml"/><Relationship Id="rId115" Type="http://schemas.openxmlformats.org/officeDocument/2006/relationships/image" Target="../media/image301.png"/><Relationship Id="rId114" Type="http://schemas.openxmlformats.org/officeDocument/2006/relationships/customXml" Target="../ink/ink315.xml"/><Relationship Id="rId113" Type="http://schemas.openxmlformats.org/officeDocument/2006/relationships/image" Target="../media/image300.png"/><Relationship Id="rId112" Type="http://schemas.openxmlformats.org/officeDocument/2006/relationships/customXml" Target="../ink/ink314.xml"/><Relationship Id="rId111" Type="http://schemas.openxmlformats.org/officeDocument/2006/relationships/image" Target="../media/image299.png"/><Relationship Id="rId110" Type="http://schemas.openxmlformats.org/officeDocument/2006/relationships/customXml" Target="../ink/ink313.xml"/><Relationship Id="rId11" Type="http://schemas.openxmlformats.org/officeDocument/2006/relationships/image" Target="../media/image250.png"/><Relationship Id="rId109" Type="http://schemas.openxmlformats.org/officeDocument/2006/relationships/image" Target="../media/image298.png"/><Relationship Id="rId108" Type="http://schemas.openxmlformats.org/officeDocument/2006/relationships/customXml" Target="../ink/ink312.xml"/><Relationship Id="rId107" Type="http://schemas.openxmlformats.org/officeDocument/2006/relationships/image" Target="../media/image297.png"/><Relationship Id="rId106" Type="http://schemas.openxmlformats.org/officeDocument/2006/relationships/customXml" Target="../ink/ink311.xml"/><Relationship Id="rId105" Type="http://schemas.openxmlformats.org/officeDocument/2006/relationships/image" Target="../media/image18.png"/><Relationship Id="rId104" Type="http://schemas.openxmlformats.org/officeDocument/2006/relationships/customXml" Target="../ink/ink310.xml"/><Relationship Id="rId103" Type="http://schemas.openxmlformats.org/officeDocument/2006/relationships/image" Target="../media/image296.png"/><Relationship Id="rId102" Type="http://schemas.openxmlformats.org/officeDocument/2006/relationships/customXml" Target="../ink/ink309.xml"/><Relationship Id="rId101" Type="http://schemas.openxmlformats.org/officeDocument/2006/relationships/image" Target="../media/image295.png"/><Relationship Id="rId100" Type="http://schemas.openxmlformats.org/officeDocument/2006/relationships/customXml" Target="../ink/ink308.xml"/><Relationship Id="rId10" Type="http://schemas.openxmlformats.org/officeDocument/2006/relationships/customXml" Target="../ink/ink263.xml"/><Relationship Id="rId1" Type="http://schemas.openxmlformats.org/officeDocument/2006/relationships/image" Target="../media/image245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2.png"/><Relationship Id="rId8" Type="http://schemas.openxmlformats.org/officeDocument/2006/relationships/customXml" Target="../ink/ink335.xml"/><Relationship Id="rId7" Type="http://schemas.openxmlformats.org/officeDocument/2006/relationships/image" Target="../media/image321.png"/><Relationship Id="rId6" Type="http://schemas.openxmlformats.org/officeDocument/2006/relationships/customXml" Target="../ink/ink334.xml"/><Relationship Id="rId56" Type="http://schemas.openxmlformats.org/officeDocument/2006/relationships/slideLayout" Target="../slideLayouts/slideLayout2.xml"/><Relationship Id="rId55" Type="http://schemas.openxmlformats.org/officeDocument/2006/relationships/tags" Target="../tags/tag74.xml"/><Relationship Id="rId54" Type="http://schemas.openxmlformats.org/officeDocument/2006/relationships/image" Target="../media/image343.png"/><Relationship Id="rId53" Type="http://schemas.openxmlformats.org/officeDocument/2006/relationships/customXml" Target="../ink/ink358.xml"/><Relationship Id="rId52" Type="http://schemas.openxmlformats.org/officeDocument/2006/relationships/image" Target="../media/image342.png"/><Relationship Id="rId51" Type="http://schemas.openxmlformats.org/officeDocument/2006/relationships/customXml" Target="../ink/ink357.xml"/><Relationship Id="rId50" Type="http://schemas.openxmlformats.org/officeDocument/2006/relationships/image" Target="../media/image341.png"/><Relationship Id="rId5" Type="http://schemas.openxmlformats.org/officeDocument/2006/relationships/image" Target="../media/image320.png"/><Relationship Id="rId49" Type="http://schemas.openxmlformats.org/officeDocument/2006/relationships/customXml" Target="../ink/ink356.xml"/><Relationship Id="rId48" Type="http://schemas.openxmlformats.org/officeDocument/2006/relationships/image" Target="../media/image340.png"/><Relationship Id="rId47" Type="http://schemas.openxmlformats.org/officeDocument/2006/relationships/customXml" Target="../ink/ink355.xml"/><Relationship Id="rId46" Type="http://schemas.openxmlformats.org/officeDocument/2006/relationships/image" Target="../media/image339.png"/><Relationship Id="rId45" Type="http://schemas.openxmlformats.org/officeDocument/2006/relationships/customXml" Target="../ink/ink354.xml"/><Relationship Id="rId44" Type="http://schemas.openxmlformats.org/officeDocument/2006/relationships/image" Target="../media/image338.png"/><Relationship Id="rId43" Type="http://schemas.openxmlformats.org/officeDocument/2006/relationships/customXml" Target="../ink/ink353.xml"/><Relationship Id="rId42" Type="http://schemas.openxmlformats.org/officeDocument/2006/relationships/image" Target="../media/image337.png"/><Relationship Id="rId41" Type="http://schemas.openxmlformats.org/officeDocument/2006/relationships/customXml" Target="../ink/ink352.xml"/><Relationship Id="rId40" Type="http://schemas.openxmlformats.org/officeDocument/2006/relationships/image" Target="../media/image336.png"/><Relationship Id="rId4" Type="http://schemas.openxmlformats.org/officeDocument/2006/relationships/customXml" Target="../ink/ink333.xml"/><Relationship Id="rId39" Type="http://schemas.openxmlformats.org/officeDocument/2006/relationships/customXml" Target="../ink/ink351.xml"/><Relationship Id="rId38" Type="http://schemas.openxmlformats.org/officeDocument/2006/relationships/image" Target="../media/image335.png"/><Relationship Id="rId37" Type="http://schemas.openxmlformats.org/officeDocument/2006/relationships/customXml" Target="../ink/ink350.xml"/><Relationship Id="rId36" Type="http://schemas.openxmlformats.org/officeDocument/2006/relationships/image" Target="../media/image334.png"/><Relationship Id="rId35" Type="http://schemas.openxmlformats.org/officeDocument/2006/relationships/customXml" Target="../ink/ink349.xml"/><Relationship Id="rId34" Type="http://schemas.openxmlformats.org/officeDocument/2006/relationships/image" Target="../media/image333.png"/><Relationship Id="rId33" Type="http://schemas.openxmlformats.org/officeDocument/2006/relationships/customXml" Target="../ink/ink348.xml"/><Relationship Id="rId32" Type="http://schemas.openxmlformats.org/officeDocument/2006/relationships/image" Target="../media/image332.png"/><Relationship Id="rId31" Type="http://schemas.openxmlformats.org/officeDocument/2006/relationships/customXml" Target="../ink/ink347.xml"/><Relationship Id="rId30" Type="http://schemas.openxmlformats.org/officeDocument/2006/relationships/image" Target="../media/image331.png"/><Relationship Id="rId3" Type="http://schemas.openxmlformats.org/officeDocument/2006/relationships/image" Target="../media/image319.png"/><Relationship Id="rId29" Type="http://schemas.openxmlformats.org/officeDocument/2006/relationships/customXml" Target="../ink/ink346.xml"/><Relationship Id="rId28" Type="http://schemas.openxmlformats.org/officeDocument/2006/relationships/image" Target="../media/image330.png"/><Relationship Id="rId27" Type="http://schemas.openxmlformats.org/officeDocument/2006/relationships/customXml" Target="../ink/ink345.xml"/><Relationship Id="rId26" Type="http://schemas.openxmlformats.org/officeDocument/2006/relationships/image" Target="../media/image329.png"/><Relationship Id="rId25" Type="http://schemas.openxmlformats.org/officeDocument/2006/relationships/customXml" Target="../ink/ink344.xml"/><Relationship Id="rId24" Type="http://schemas.openxmlformats.org/officeDocument/2006/relationships/customXml" Target="../ink/ink343.xml"/><Relationship Id="rId23" Type="http://schemas.openxmlformats.org/officeDocument/2006/relationships/image" Target="../media/image328.png"/><Relationship Id="rId22" Type="http://schemas.openxmlformats.org/officeDocument/2006/relationships/customXml" Target="../ink/ink342.xml"/><Relationship Id="rId21" Type="http://schemas.openxmlformats.org/officeDocument/2006/relationships/image" Target="../media/image327.png"/><Relationship Id="rId20" Type="http://schemas.openxmlformats.org/officeDocument/2006/relationships/customXml" Target="../ink/ink341.xml"/><Relationship Id="rId2" Type="http://schemas.openxmlformats.org/officeDocument/2006/relationships/customXml" Target="../ink/ink332.xml"/><Relationship Id="rId19" Type="http://schemas.openxmlformats.org/officeDocument/2006/relationships/image" Target="../media/image326.png"/><Relationship Id="rId18" Type="http://schemas.openxmlformats.org/officeDocument/2006/relationships/customXml" Target="../ink/ink340.xml"/><Relationship Id="rId17" Type="http://schemas.openxmlformats.org/officeDocument/2006/relationships/image" Target="../media/image325.png"/><Relationship Id="rId16" Type="http://schemas.openxmlformats.org/officeDocument/2006/relationships/customXml" Target="../ink/ink339.xml"/><Relationship Id="rId15" Type="http://schemas.openxmlformats.org/officeDocument/2006/relationships/image" Target="../media/image18.png"/><Relationship Id="rId14" Type="http://schemas.openxmlformats.org/officeDocument/2006/relationships/customXml" Target="../ink/ink338.xml"/><Relationship Id="rId13" Type="http://schemas.openxmlformats.org/officeDocument/2006/relationships/image" Target="../media/image324.png"/><Relationship Id="rId12" Type="http://schemas.openxmlformats.org/officeDocument/2006/relationships/customXml" Target="../ink/ink337.xml"/><Relationship Id="rId11" Type="http://schemas.openxmlformats.org/officeDocument/2006/relationships/image" Target="../media/image323.png"/><Relationship Id="rId10" Type="http://schemas.openxmlformats.org/officeDocument/2006/relationships/customXml" Target="../ink/ink336.xml"/><Relationship Id="rId1" Type="http://schemas.openxmlformats.org/officeDocument/2006/relationships/image" Target="../media/image3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en-US" altLang="zh-CN"/>
              <a:t>Ch02-</a:t>
            </a:r>
            <a:r>
              <a:rPr lang="zh-CN" altLang="en-US"/>
              <a:t>补充（语法其他内容）</a:t>
            </a:r>
            <a:br>
              <a:rPr lang="zh-CN" altLang="en-US"/>
            </a:br>
            <a:r>
              <a:rPr lang="en-US" altLang="zh-CN"/>
              <a:t>More about syntax rules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>
            <a:normAutofit fontScale="60000"/>
          </a:bodyPr>
          <a:p>
            <a:r>
              <a:rPr lang="zh-CN" altLang="en-US"/>
              <a:t>林奕</a:t>
            </a:r>
            <a:r>
              <a:rPr lang="en-US" altLang="zh-CN"/>
              <a:t>/Lin Yi</a:t>
            </a:r>
            <a:endParaRPr lang="en-US" altLang="zh-CN"/>
          </a:p>
          <a:p>
            <a:r>
              <a:rPr lang="zh-CN" altLang="en-US"/>
              <a:t>西北工业大学计算机学院</a:t>
            </a:r>
            <a:r>
              <a:rPr lang="en-US" altLang="zh-CN"/>
              <a:t>/School of Computer Science</a:t>
            </a:r>
            <a:endParaRPr lang="en-US" altLang="zh-CN"/>
          </a:p>
          <a:p>
            <a:r>
              <a:rPr lang="en-US" altLang="zh-CN"/>
              <a:t>ly_cs@nwpu.edu.cn</a:t>
            </a:r>
            <a:endParaRPr lang="en-US" altLang="zh-CN"/>
          </a:p>
          <a:p>
            <a:r>
              <a:rPr lang="en-US" altLang="zh-CN"/>
              <a:t>2022/03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Type 1 Grammar / 1</a:t>
            </a:r>
            <a:r>
              <a:rPr lang="zh-CN" altLang="en-US"/>
              <a:t>型</a:t>
            </a:r>
            <a:r>
              <a:rPr lang="zh-CN" altLang="en-US"/>
              <a:t>文法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33320" y="1266825"/>
            <a:ext cx="7063740" cy="51339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96035" y="6476365"/>
            <a:ext cx="8850630" cy="3397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90000"/>
              </a:lnSpc>
            </a:pP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https://athena.ecs.csus.edu/~gordonvs/135/resources/ChomskyPresentation.pdf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3194050" y="4159250"/>
              <a:ext cx="1492250" cy="603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3194050" y="4159250"/>
                <a:ext cx="14922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4822825" y="4057650"/>
              <a:ext cx="95250" cy="3143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4822825" y="4057650"/>
                <a:ext cx="952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4845050" y="4206875"/>
              <a:ext cx="104775" cy="1809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4845050" y="4206875"/>
                <a:ext cx="10477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4841875" y="4298950"/>
              <a:ext cx="114300" cy="254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9"/>
            </p:blipFill>
            <p:spPr>
              <a:xfrm>
                <a:off x="4841875" y="4298950"/>
                <a:ext cx="1143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0" name="墨迹 9"/>
              <p14:cNvContentPartPr/>
              <p14:nvPr/>
            </p14:nvContentPartPr>
            <p14:xfrm>
              <a:off x="5000625" y="4219575"/>
              <a:ext cx="196850" cy="158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1"/>
            </p:blipFill>
            <p:spPr>
              <a:xfrm>
                <a:off x="5000625" y="4219575"/>
                <a:ext cx="1968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1" name="墨迹 10"/>
              <p14:cNvContentPartPr/>
              <p14:nvPr/>
            </p14:nvContentPartPr>
            <p14:xfrm>
              <a:off x="5016500" y="4264025"/>
              <a:ext cx="200025" cy="603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3"/>
            </p:blipFill>
            <p:spPr>
              <a:xfrm>
                <a:off x="5016500" y="4264025"/>
                <a:ext cx="2000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2" name="墨迹 11"/>
              <p14:cNvContentPartPr/>
              <p14:nvPr/>
            </p14:nvContentPartPr>
            <p14:xfrm>
              <a:off x="5108575" y="4098925"/>
              <a:ext cx="174625" cy="2095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5"/>
            </p:blipFill>
            <p:spPr>
              <a:xfrm>
                <a:off x="5108575" y="4098925"/>
                <a:ext cx="1746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3" name="墨迹 12"/>
              <p14:cNvContentPartPr/>
              <p14:nvPr/>
            </p14:nvContentPartPr>
            <p14:xfrm>
              <a:off x="5378450" y="4064000"/>
              <a:ext cx="31750" cy="2730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7"/>
            </p:blipFill>
            <p:spPr>
              <a:xfrm>
                <a:off x="5378450" y="4064000"/>
                <a:ext cx="317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4" name="墨迹 13"/>
              <p14:cNvContentPartPr/>
              <p14:nvPr/>
            </p14:nvContentPartPr>
            <p14:xfrm>
              <a:off x="5372100" y="4025900"/>
              <a:ext cx="190500" cy="3270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9"/>
            </p:blipFill>
            <p:spPr>
              <a:xfrm>
                <a:off x="5372100" y="4025900"/>
                <a:ext cx="1905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5" name="墨迹 14"/>
              <p14:cNvContentPartPr/>
              <p14:nvPr/>
            </p14:nvContentPartPr>
            <p14:xfrm>
              <a:off x="3305175" y="3921125"/>
              <a:ext cx="190500" cy="2794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1"/>
            </p:blipFill>
            <p:spPr>
              <a:xfrm>
                <a:off x="3305175" y="3921125"/>
                <a:ext cx="1905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6" name="墨迹 15"/>
              <p14:cNvContentPartPr/>
              <p14:nvPr/>
            </p14:nvContentPartPr>
            <p14:xfrm>
              <a:off x="3629025" y="3879850"/>
              <a:ext cx="193675" cy="3238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3"/>
            </p:blipFill>
            <p:spPr>
              <a:xfrm>
                <a:off x="3629025" y="3879850"/>
                <a:ext cx="1936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7" name="墨迹 16"/>
              <p14:cNvContentPartPr/>
              <p14:nvPr/>
            </p14:nvContentPartPr>
            <p14:xfrm>
              <a:off x="4054475" y="3990975"/>
              <a:ext cx="15875" cy="2095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5"/>
            </p:blipFill>
            <p:spPr>
              <a:xfrm>
                <a:off x="4054475" y="3990975"/>
                <a:ext cx="158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8" name="墨迹 17"/>
              <p14:cNvContentPartPr/>
              <p14:nvPr/>
            </p14:nvContentPartPr>
            <p14:xfrm>
              <a:off x="4076700" y="3927475"/>
              <a:ext cx="171450" cy="2667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7"/>
            </p:blipFill>
            <p:spPr>
              <a:xfrm>
                <a:off x="4076700" y="3927475"/>
                <a:ext cx="1714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9" name="墨迹 18"/>
              <p14:cNvContentPartPr/>
              <p14:nvPr/>
            </p14:nvContentPartPr>
            <p14:xfrm>
              <a:off x="4378325" y="3937000"/>
              <a:ext cx="209550" cy="2635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9"/>
            </p:blipFill>
            <p:spPr>
              <a:xfrm>
                <a:off x="4378325" y="3937000"/>
                <a:ext cx="2095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0" name="墨迹 19"/>
              <p14:cNvContentPartPr/>
              <p14:nvPr/>
            </p14:nvContentPartPr>
            <p14:xfrm>
              <a:off x="784225" y="3470275"/>
              <a:ext cx="165100" cy="1111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1"/>
            </p:blipFill>
            <p:spPr>
              <a:xfrm>
                <a:off x="784225" y="3470275"/>
                <a:ext cx="1651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1" name="墨迹 20"/>
              <p14:cNvContentPartPr/>
              <p14:nvPr/>
            </p14:nvContentPartPr>
            <p14:xfrm>
              <a:off x="787400" y="3378200"/>
              <a:ext cx="146050" cy="3206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3"/>
            </p:blipFill>
            <p:spPr>
              <a:xfrm>
                <a:off x="787400" y="3378200"/>
                <a:ext cx="1460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2" name="墨迹 21"/>
              <p14:cNvContentPartPr/>
              <p14:nvPr/>
            </p14:nvContentPartPr>
            <p14:xfrm>
              <a:off x="990600" y="3121025"/>
              <a:ext cx="69850" cy="5016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5"/>
            </p:blipFill>
            <p:spPr>
              <a:xfrm>
                <a:off x="990600" y="3121025"/>
                <a:ext cx="69850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3" name="墨迹 22"/>
              <p14:cNvContentPartPr/>
              <p14:nvPr/>
            </p14:nvContentPartPr>
            <p14:xfrm>
              <a:off x="1019175" y="3168650"/>
              <a:ext cx="6350" cy="36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7"/>
            </p:blipFill>
            <p:spPr>
              <a:xfrm>
                <a:off x="1019175" y="31686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4" name="墨迹 23"/>
              <p14:cNvContentPartPr/>
              <p14:nvPr/>
            </p14:nvContentPartPr>
            <p14:xfrm>
              <a:off x="1082675" y="3295650"/>
              <a:ext cx="25400" cy="2540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9"/>
            </p:blipFill>
            <p:spPr>
              <a:xfrm>
                <a:off x="1082675" y="3295650"/>
                <a:ext cx="254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5" name="墨迹 24"/>
              <p14:cNvContentPartPr/>
              <p14:nvPr/>
            </p14:nvContentPartPr>
            <p14:xfrm>
              <a:off x="1035050" y="3419475"/>
              <a:ext cx="114300" cy="539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1"/>
            </p:blipFill>
            <p:spPr>
              <a:xfrm>
                <a:off x="1035050" y="3419475"/>
                <a:ext cx="1143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6" name="墨迹 25"/>
              <p14:cNvContentPartPr/>
              <p14:nvPr/>
            </p14:nvContentPartPr>
            <p14:xfrm>
              <a:off x="1241425" y="3267075"/>
              <a:ext cx="123825" cy="4032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3"/>
            </p:blipFill>
            <p:spPr>
              <a:xfrm>
                <a:off x="1241425" y="3267075"/>
                <a:ext cx="12382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7" name="墨迹 26"/>
              <p14:cNvContentPartPr/>
              <p14:nvPr/>
            </p14:nvContentPartPr>
            <p14:xfrm>
              <a:off x="1431925" y="3197225"/>
              <a:ext cx="177800" cy="1047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5"/>
            </p:blipFill>
            <p:spPr>
              <a:xfrm>
                <a:off x="1431925" y="3197225"/>
                <a:ext cx="17780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8" name="墨迹 27"/>
              <p14:cNvContentPartPr/>
              <p14:nvPr/>
            </p14:nvContentPartPr>
            <p14:xfrm>
              <a:off x="1536700" y="3187700"/>
              <a:ext cx="92075" cy="1492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7"/>
            </p:blipFill>
            <p:spPr>
              <a:xfrm>
                <a:off x="1536700" y="3187700"/>
                <a:ext cx="920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9" name="墨迹 28"/>
              <p14:cNvContentPartPr/>
              <p14:nvPr/>
            </p14:nvContentPartPr>
            <p14:xfrm>
              <a:off x="1695450" y="3209925"/>
              <a:ext cx="168275" cy="1238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9"/>
            </p:blipFill>
            <p:spPr>
              <a:xfrm>
                <a:off x="1695450" y="3209925"/>
                <a:ext cx="16827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0" name="墨迹 29"/>
              <p14:cNvContentPartPr/>
              <p14:nvPr/>
            </p14:nvContentPartPr>
            <p14:xfrm>
              <a:off x="1765300" y="3111500"/>
              <a:ext cx="76200" cy="2444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1"/>
            </p:blipFill>
            <p:spPr>
              <a:xfrm>
                <a:off x="1765300" y="3111500"/>
                <a:ext cx="762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1" name="墨迹 30"/>
              <p14:cNvContentPartPr/>
              <p14:nvPr/>
            </p14:nvContentPartPr>
            <p14:xfrm>
              <a:off x="1901825" y="2908300"/>
              <a:ext cx="155575" cy="3651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3"/>
            </p:blipFill>
            <p:spPr>
              <a:xfrm>
                <a:off x="1901825" y="2908300"/>
                <a:ext cx="15557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2" name="墨迹 31"/>
              <p14:cNvContentPartPr/>
              <p14:nvPr/>
            </p14:nvContentPartPr>
            <p14:xfrm>
              <a:off x="1876425" y="2895600"/>
              <a:ext cx="6350" cy="36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37"/>
            </p:blipFill>
            <p:spPr>
              <a:xfrm>
                <a:off x="1876425" y="28956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3" name="墨迹 32"/>
              <p14:cNvContentPartPr/>
              <p14:nvPr/>
            </p14:nvContentPartPr>
            <p14:xfrm>
              <a:off x="1939925" y="2978150"/>
              <a:ext cx="88900" cy="698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6"/>
            </p:blipFill>
            <p:spPr>
              <a:xfrm>
                <a:off x="1939925" y="2978150"/>
                <a:ext cx="889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4" name="墨迹 33"/>
              <p14:cNvContentPartPr/>
              <p14:nvPr/>
            </p14:nvContentPartPr>
            <p14:xfrm>
              <a:off x="2092325" y="2876550"/>
              <a:ext cx="165100" cy="3397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8"/>
            </p:blipFill>
            <p:spPr>
              <a:xfrm>
                <a:off x="2092325" y="2876550"/>
                <a:ext cx="1651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5" name="墨迹 34"/>
              <p14:cNvContentPartPr/>
              <p14:nvPr/>
            </p14:nvContentPartPr>
            <p14:xfrm>
              <a:off x="1873250" y="2828925"/>
              <a:ext cx="111125" cy="666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0"/>
            </p:blipFill>
            <p:spPr>
              <a:xfrm>
                <a:off x="1873250" y="2828925"/>
                <a:ext cx="111125" cy="66675"/>
              </a:xfrm>
              <a:prstGeom prst="rect"/>
            </p:spPr>
          </p:pic>
        </mc:Fallback>
      </mc:AlternateContent>
    </p:spTree>
    <p:custDataLst>
      <p:tags r:id="rId6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Type 2 Grammar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Context free grammar / BNF </a:t>
            </a:r>
            <a:r>
              <a:rPr lang="zh-CN" altLang="en-US">
                <a:sym typeface="+mn-ea"/>
              </a:rPr>
              <a:t>）</a:t>
            </a:r>
            <a:br>
              <a:rPr lang="en-US" altLang="zh-CN">
                <a:sym typeface="+mn-ea"/>
              </a:rPr>
            </a:b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型文法（前后文无关文法</a:t>
            </a:r>
            <a:r>
              <a:rPr lang="en-US" altLang="zh-CN">
                <a:sym typeface="+mn-ea"/>
              </a:rPr>
              <a:t> / BNF</a:t>
            </a:r>
            <a:r>
              <a:rPr lang="zh-CN" altLang="en-US">
                <a:sym typeface="+mn-ea"/>
              </a:rPr>
              <a:t>表示</a:t>
            </a:r>
            <a:r>
              <a:rPr lang="en-US" altLang="zh-CN">
                <a:sym typeface="+mn-ea"/>
              </a:rPr>
              <a:t>	</a:t>
            </a:r>
            <a:r>
              <a:rPr lang="zh-CN" altLang="en-US">
                <a:sym typeface="+mn-ea"/>
              </a:rPr>
              <a:t>）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9575" y="1259205"/>
            <a:ext cx="6038850" cy="43611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235" y="1259205"/>
            <a:ext cx="4708525" cy="343789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829425" y="4697095"/>
            <a:ext cx="5174615" cy="17792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/>
              <a:t>BNF &amp; EBNF</a:t>
            </a:r>
            <a:endParaRPr lang="en-US" altLang="zh-CN"/>
          </a:p>
          <a:p>
            <a:pPr algn="l"/>
            <a:r>
              <a:rPr lang="zh-CN" altLang="en-US">
                <a:sym typeface="+mn-ea"/>
              </a:rPr>
              <a:t>http://www.cs.man.ac.uk/~pjj/bnf/bnf.html</a:t>
            </a:r>
            <a:endParaRPr lang="en-US" altLang="zh-CN"/>
          </a:p>
          <a:p>
            <a:pPr algn="l"/>
            <a:r>
              <a:rPr lang="en-US" altLang="zh-CN"/>
              <a:t> =&gt; C program BNF &amp; EBNF</a:t>
            </a:r>
            <a:endParaRPr lang="en-US" altLang="zh-CN"/>
          </a:p>
          <a:p>
            <a:pPr algn="l"/>
            <a:r>
              <a:rPr lang="en-US" altLang="zh-CN"/>
              <a:t>http://www.cs.man.ac.uk/~pjj/bnf/c_syntax.bnf</a:t>
            </a:r>
            <a:endParaRPr lang="en-US" altLang="zh-CN"/>
          </a:p>
          <a:p>
            <a:pPr algn="l"/>
            <a:r>
              <a:rPr lang="en-US" altLang="zh-CN"/>
              <a:t>http://www.cs.man.ac.uk/~pjj/bnf/c_syntax.k_r</a:t>
            </a:r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4279900" y="4029075"/>
              <a:ext cx="254000" cy="20002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4279900" y="4029075"/>
                <a:ext cx="2540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3949700" y="4022725"/>
              <a:ext cx="250825" cy="2317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3949700" y="4022725"/>
                <a:ext cx="2508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4003675" y="4054475"/>
              <a:ext cx="149225" cy="2698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4003675" y="4054475"/>
                <a:ext cx="14922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3930650" y="3990975"/>
              <a:ext cx="165100" cy="5207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3930650" y="3990975"/>
                <a:ext cx="165100" cy="520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4537075" y="4175125"/>
              <a:ext cx="114300" cy="2222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4537075" y="4175125"/>
                <a:ext cx="1143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4521200" y="4197350"/>
              <a:ext cx="171450" cy="1270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4521200" y="4197350"/>
                <a:ext cx="1714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4514850" y="4124325"/>
              <a:ext cx="152400" cy="2317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4514850" y="4124325"/>
                <a:ext cx="1524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1470025" y="5791200"/>
              <a:ext cx="60325" cy="2952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1470025" y="5791200"/>
                <a:ext cx="603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1450975" y="5743575"/>
              <a:ext cx="203200" cy="3079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1450975" y="5743575"/>
                <a:ext cx="2032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1660525" y="5740400"/>
              <a:ext cx="95250" cy="3238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1660525" y="5740400"/>
                <a:ext cx="952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1651000" y="5600700"/>
              <a:ext cx="149225" cy="3778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1651000" y="5600700"/>
                <a:ext cx="14922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1831975" y="5708650"/>
              <a:ext cx="117475" cy="3270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1831975" y="5708650"/>
                <a:ext cx="1174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1812925" y="5645150"/>
              <a:ext cx="117475" cy="571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1812925" y="5645150"/>
                <a:ext cx="1174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1905000" y="5784850"/>
              <a:ext cx="158750" cy="571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1905000" y="5784850"/>
                <a:ext cx="1587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8540750" y="4832350"/>
              <a:ext cx="238125" cy="1270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8540750" y="4832350"/>
                <a:ext cx="23812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8651875" y="4810125"/>
              <a:ext cx="114300" cy="2730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8651875" y="4810125"/>
                <a:ext cx="1143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3" name="墨迹 22"/>
              <p14:cNvContentPartPr/>
              <p14:nvPr/>
            </p14:nvContentPartPr>
            <p14:xfrm>
              <a:off x="8804275" y="4721225"/>
              <a:ext cx="104775" cy="3810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6"/>
            </p:blipFill>
            <p:spPr>
              <a:xfrm>
                <a:off x="8804275" y="4721225"/>
                <a:ext cx="10477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4" name="墨迹 23"/>
              <p14:cNvContentPartPr/>
              <p14:nvPr/>
            </p14:nvContentPartPr>
            <p14:xfrm>
              <a:off x="9026525" y="4740275"/>
              <a:ext cx="130175" cy="3460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8"/>
            </p:blipFill>
            <p:spPr>
              <a:xfrm>
                <a:off x="9026525" y="4740275"/>
                <a:ext cx="13017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5" name="墨迹 24"/>
              <p14:cNvContentPartPr/>
              <p14:nvPr/>
            </p14:nvContentPartPr>
            <p14:xfrm>
              <a:off x="9048750" y="4848225"/>
              <a:ext cx="180975" cy="857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0"/>
            </p:blipFill>
            <p:spPr>
              <a:xfrm>
                <a:off x="9048750" y="4848225"/>
                <a:ext cx="1809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6" name="墨迹 25"/>
              <p14:cNvContentPartPr/>
              <p14:nvPr/>
            </p14:nvContentPartPr>
            <p14:xfrm>
              <a:off x="9115425" y="4829175"/>
              <a:ext cx="19050" cy="1936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2"/>
            </p:blipFill>
            <p:spPr>
              <a:xfrm>
                <a:off x="9115425" y="4829175"/>
                <a:ext cx="190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7" name="墨迹 26"/>
              <p14:cNvContentPartPr/>
              <p14:nvPr/>
            </p14:nvContentPartPr>
            <p14:xfrm>
              <a:off x="9051925" y="4746625"/>
              <a:ext cx="250825" cy="4000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4"/>
            </p:blipFill>
            <p:spPr>
              <a:xfrm>
                <a:off x="9051925" y="4746625"/>
                <a:ext cx="25082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8" name="墨迹 27"/>
              <p14:cNvContentPartPr/>
              <p14:nvPr/>
            </p14:nvContentPartPr>
            <p14:xfrm>
              <a:off x="9344025" y="4895850"/>
              <a:ext cx="9525" cy="2000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6"/>
            </p:blipFill>
            <p:spPr>
              <a:xfrm>
                <a:off x="9344025" y="4895850"/>
                <a:ext cx="95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9" name="墨迹 28"/>
              <p14:cNvContentPartPr/>
              <p14:nvPr/>
            </p14:nvContentPartPr>
            <p14:xfrm>
              <a:off x="9324975" y="4835525"/>
              <a:ext cx="171450" cy="2540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8"/>
            </p:blipFill>
            <p:spPr>
              <a:xfrm>
                <a:off x="9324975" y="4835525"/>
                <a:ext cx="1714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0" name="墨迹 29"/>
              <p14:cNvContentPartPr/>
              <p14:nvPr/>
            </p14:nvContentPartPr>
            <p14:xfrm>
              <a:off x="9531350" y="4797425"/>
              <a:ext cx="127000" cy="3111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0"/>
            </p:blipFill>
            <p:spPr>
              <a:xfrm>
                <a:off x="9531350" y="4797425"/>
                <a:ext cx="1270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1" name="墨迹 30"/>
              <p14:cNvContentPartPr/>
              <p14:nvPr/>
            </p14:nvContentPartPr>
            <p14:xfrm>
              <a:off x="9718675" y="4816475"/>
              <a:ext cx="3175" cy="3048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2"/>
            </p:blipFill>
            <p:spPr>
              <a:xfrm>
                <a:off x="9718675" y="4816475"/>
                <a:ext cx="31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2" name="墨迹 31"/>
              <p14:cNvContentPartPr/>
              <p14:nvPr/>
            </p14:nvContentPartPr>
            <p14:xfrm>
              <a:off x="9715500" y="4762500"/>
              <a:ext cx="127000" cy="952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4"/>
            </p:blipFill>
            <p:spPr>
              <a:xfrm>
                <a:off x="9715500" y="4762500"/>
                <a:ext cx="1270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3" name="墨迹 32"/>
              <p14:cNvContentPartPr/>
              <p14:nvPr/>
            </p14:nvContentPartPr>
            <p14:xfrm>
              <a:off x="9728200" y="4902200"/>
              <a:ext cx="152400" cy="571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6"/>
            </p:blipFill>
            <p:spPr>
              <a:xfrm>
                <a:off x="9728200" y="4902200"/>
                <a:ext cx="152400" cy="57150"/>
              </a:xfrm>
              <a:prstGeom prst="rect"/>
            </p:spPr>
          </p:pic>
        </mc:Fallback>
      </mc:AlternateContent>
    </p:spTree>
    <p:custDataLst>
      <p:tags r:id="rId57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330" y="608330"/>
            <a:ext cx="10968990" cy="964565"/>
          </a:xfrm>
        </p:spPr>
        <p:txBody>
          <a:bodyPr>
            <a:noAutofit/>
          </a:bodyPr>
          <a:p>
            <a:r>
              <a:rPr lang="en-US" altLang="zh-CN" sz="2800">
                <a:sym typeface="+mn-ea"/>
              </a:rPr>
              <a:t>Type 3 Grammar</a:t>
            </a:r>
            <a:r>
              <a:rPr lang="zh-CN" altLang="en-US" sz="2800">
                <a:sym typeface="+mn-ea"/>
              </a:rPr>
              <a:t>（</a:t>
            </a:r>
            <a:r>
              <a:rPr lang="en-US" altLang="zh-CN" sz="2800">
                <a:sym typeface="+mn-ea"/>
              </a:rPr>
              <a:t>Regular grammar/Linear grammar</a:t>
            </a:r>
            <a:r>
              <a:rPr lang="zh-CN" altLang="en-US" sz="2800">
                <a:sym typeface="+mn-ea"/>
              </a:rPr>
              <a:t>）</a:t>
            </a:r>
            <a:br>
              <a:rPr lang="en-US" altLang="zh-CN" sz="2800">
                <a:sym typeface="+mn-ea"/>
              </a:rPr>
            </a:br>
            <a:r>
              <a:rPr lang="en-US" altLang="zh-CN" sz="2800">
                <a:sym typeface="+mn-ea"/>
              </a:rPr>
              <a:t>2</a:t>
            </a:r>
            <a:r>
              <a:rPr lang="zh-CN" altLang="en-US" sz="2800">
                <a:sym typeface="+mn-ea"/>
              </a:rPr>
              <a:t>型文法（正规文法</a:t>
            </a:r>
            <a:r>
              <a:rPr lang="en-US" altLang="zh-CN" sz="2800">
                <a:sym typeface="+mn-ea"/>
              </a:rPr>
              <a:t>/</a:t>
            </a:r>
            <a:r>
              <a:rPr lang="zh-CN" altLang="en-US" sz="2800">
                <a:sym typeface="+mn-ea"/>
              </a:rPr>
              <a:t>线性文法）</a:t>
            </a:r>
            <a:endParaRPr lang="zh-CN" altLang="en-US" sz="280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94990" y="1692910"/>
            <a:ext cx="5994400" cy="43529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6210300" y="1127125"/>
              <a:ext cx="269875" cy="3238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6210300" y="1127125"/>
                <a:ext cx="2698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6388100" y="1184275"/>
              <a:ext cx="161925" cy="35242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6388100" y="1184275"/>
                <a:ext cx="1619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6642100" y="1168400"/>
              <a:ext cx="6350" cy="3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6642100" y="11684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6645275" y="1143000"/>
              <a:ext cx="117475" cy="3714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6645275" y="1143000"/>
                <a:ext cx="11747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6784975" y="1123950"/>
              <a:ext cx="209550" cy="3492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6784975" y="1123950"/>
                <a:ext cx="2095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7143750" y="1111250"/>
              <a:ext cx="6350" cy="3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7"/>
            </p:blipFill>
            <p:spPr>
              <a:xfrm>
                <a:off x="7143750" y="1111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7045325" y="1111250"/>
              <a:ext cx="101600" cy="3746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7045325" y="1111250"/>
                <a:ext cx="10160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7064375" y="1260475"/>
              <a:ext cx="152400" cy="2159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7064375" y="1260475"/>
                <a:ext cx="1524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7273925" y="1146175"/>
              <a:ext cx="269875" cy="3397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7273925" y="1146175"/>
                <a:ext cx="2698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7559675" y="1152525"/>
              <a:ext cx="387350" cy="3048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7559675" y="1152525"/>
                <a:ext cx="3873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8137525" y="1279525"/>
              <a:ext cx="520700" cy="285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8137525" y="1279525"/>
                <a:ext cx="5207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8813800" y="1187450"/>
              <a:ext cx="327025" cy="2317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8813800" y="1187450"/>
                <a:ext cx="3270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9188450" y="1111250"/>
              <a:ext cx="495300" cy="2825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9188450" y="1111250"/>
                <a:ext cx="4953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9725025" y="1260475"/>
              <a:ext cx="155575" cy="1555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9725025" y="1260475"/>
                <a:ext cx="1555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9855200" y="1130300"/>
              <a:ext cx="298450" cy="2794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9855200" y="1130300"/>
                <a:ext cx="2984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10036175" y="1228725"/>
              <a:ext cx="50800" cy="222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10036175" y="1228725"/>
                <a:ext cx="508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10220325" y="1114425"/>
              <a:ext cx="130175" cy="4032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10220325" y="1114425"/>
                <a:ext cx="13017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10239375" y="1219200"/>
              <a:ext cx="171450" cy="2984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10239375" y="1219200"/>
                <a:ext cx="1714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10436225" y="1244600"/>
              <a:ext cx="285750" cy="2667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10436225" y="1244600"/>
                <a:ext cx="2857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10734675" y="1206500"/>
              <a:ext cx="288925" cy="2857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10734675" y="1206500"/>
                <a:ext cx="2889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9293225" y="1936750"/>
              <a:ext cx="82550" cy="1270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9293225" y="1936750"/>
                <a:ext cx="825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9305925" y="1917700"/>
              <a:ext cx="107950" cy="2635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9305925" y="1917700"/>
                <a:ext cx="1079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9394825" y="1917700"/>
              <a:ext cx="219075" cy="920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9394825" y="1917700"/>
                <a:ext cx="2190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9442450" y="1873250"/>
              <a:ext cx="139700" cy="3111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9442450" y="1873250"/>
                <a:ext cx="1397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9505950" y="1857375"/>
              <a:ext cx="79375" cy="952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9505950" y="1857375"/>
                <a:ext cx="7937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墨迹 29"/>
              <p14:cNvContentPartPr/>
              <p14:nvPr/>
            </p14:nvContentPartPr>
            <p14:xfrm>
              <a:off x="9652000" y="1771650"/>
              <a:ext cx="190500" cy="2127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2"/>
            </p:blipFill>
            <p:spPr>
              <a:xfrm>
                <a:off x="9652000" y="1771650"/>
                <a:ext cx="19050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墨迹 30"/>
              <p14:cNvContentPartPr/>
              <p14:nvPr/>
            </p14:nvContentPartPr>
            <p14:xfrm>
              <a:off x="9591675" y="1984375"/>
              <a:ext cx="285750" cy="2000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4"/>
            </p:blipFill>
            <p:spPr>
              <a:xfrm>
                <a:off x="9591675" y="1984375"/>
                <a:ext cx="28575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墨迹 31"/>
              <p14:cNvContentPartPr/>
              <p14:nvPr/>
            </p14:nvContentPartPr>
            <p14:xfrm>
              <a:off x="9880600" y="1841500"/>
              <a:ext cx="311150" cy="3079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6"/>
            </p:blipFill>
            <p:spPr>
              <a:xfrm>
                <a:off x="9880600" y="1841500"/>
                <a:ext cx="3111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墨迹 32"/>
              <p14:cNvContentPartPr/>
              <p14:nvPr/>
            </p14:nvContentPartPr>
            <p14:xfrm>
              <a:off x="10144125" y="1739900"/>
              <a:ext cx="171450" cy="5969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8"/>
            </p:blipFill>
            <p:spPr>
              <a:xfrm>
                <a:off x="10144125" y="1739900"/>
                <a:ext cx="171450" cy="596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墨迹 33"/>
              <p14:cNvContentPartPr/>
              <p14:nvPr/>
            </p14:nvContentPartPr>
            <p14:xfrm>
              <a:off x="10331450" y="1809750"/>
              <a:ext cx="120650" cy="3556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0"/>
            </p:blipFill>
            <p:spPr>
              <a:xfrm>
                <a:off x="10331450" y="1809750"/>
                <a:ext cx="1206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墨迹 34"/>
              <p14:cNvContentPartPr/>
              <p14:nvPr/>
            </p14:nvContentPartPr>
            <p14:xfrm>
              <a:off x="10436225" y="1860550"/>
              <a:ext cx="171450" cy="857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2"/>
            </p:blipFill>
            <p:spPr>
              <a:xfrm>
                <a:off x="10436225" y="1860550"/>
                <a:ext cx="1714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墨迹 35"/>
              <p14:cNvContentPartPr/>
              <p14:nvPr/>
            </p14:nvContentPartPr>
            <p14:xfrm>
              <a:off x="10490200" y="1844675"/>
              <a:ext cx="44450" cy="2889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4"/>
            </p:blipFill>
            <p:spPr>
              <a:xfrm>
                <a:off x="10490200" y="1844675"/>
                <a:ext cx="444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墨迹 36"/>
              <p14:cNvContentPartPr/>
              <p14:nvPr/>
            </p14:nvContentPartPr>
            <p14:xfrm>
              <a:off x="10506075" y="2025650"/>
              <a:ext cx="73025" cy="1047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6"/>
            </p:blipFill>
            <p:spPr>
              <a:xfrm>
                <a:off x="10506075" y="2025650"/>
                <a:ext cx="730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墨迹 37"/>
              <p14:cNvContentPartPr/>
              <p14:nvPr/>
            </p14:nvContentPartPr>
            <p14:xfrm>
              <a:off x="10569575" y="1714500"/>
              <a:ext cx="19050" cy="1968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8"/>
            </p:blipFill>
            <p:spPr>
              <a:xfrm>
                <a:off x="10569575" y="1714500"/>
                <a:ext cx="190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墨迹 38"/>
              <p14:cNvContentPartPr/>
              <p14:nvPr/>
            </p14:nvContentPartPr>
            <p14:xfrm>
              <a:off x="10598150" y="1730375"/>
              <a:ext cx="225425" cy="4064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0"/>
            </p:blipFill>
            <p:spPr>
              <a:xfrm>
                <a:off x="10598150" y="1730375"/>
                <a:ext cx="22542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墨迹 39"/>
              <p14:cNvContentPartPr/>
              <p14:nvPr/>
            </p14:nvContentPartPr>
            <p14:xfrm>
              <a:off x="10877550" y="1762125"/>
              <a:ext cx="6350" cy="4127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2"/>
            </p:blipFill>
            <p:spPr>
              <a:xfrm>
                <a:off x="10877550" y="1762125"/>
                <a:ext cx="635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墨迹 40"/>
              <p14:cNvContentPartPr/>
              <p14:nvPr/>
            </p14:nvContentPartPr>
            <p14:xfrm>
              <a:off x="10909300" y="1720850"/>
              <a:ext cx="193675" cy="3746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4"/>
            </p:blipFill>
            <p:spPr>
              <a:xfrm>
                <a:off x="10909300" y="1720850"/>
                <a:ext cx="19367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墨迹 41"/>
              <p14:cNvContentPartPr/>
              <p14:nvPr/>
            </p14:nvContentPartPr>
            <p14:xfrm>
              <a:off x="10899775" y="1806575"/>
              <a:ext cx="139700" cy="2095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6"/>
            </p:blipFill>
            <p:spPr>
              <a:xfrm>
                <a:off x="10899775" y="1806575"/>
                <a:ext cx="1397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3" name="墨迹 42"/>
              <p14:cNvContentPartPr/>
              <p14:nvPr/>
            </p14:nvContentPartPr>
            <p14:xfrm>
              <a:off x="10887075" y="1924050"/>
              <a:ext cx="165100" cy="2381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8"/>
            </p:blipFill>
            <p:spPr>
              <a:xfrm>
                <a:off x="10887075" y="1924050"/>
                <a:ext cx="1651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4" name="墨迹 43"/>
              <p14:cNvContentPartPr/>
              <p14:nvPr/>
            </p14:nvContentPartPr>
            <p14:xfrm>
              <a:off x="9242425" y="2552700"/>
              <a:ext cx="234950" cy="666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0"/>
            </p:blipFill>
            <p:spPr>
              <a:xfrm>
                <a:off x="9242425" y="2552700"/>
                <a:ext cx="2349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5" name="墨迹 44"/>
              <p14:cNvContentPartPr/>
              <p14:nvPr/>
            </p14:nvContentPartPr>
            <p14:xfrm>
              <a:off x="9299575" y="2390775"/>
              <a:ext cx="117475" cy="4476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2"/>
            </p:blipFill>
            <p:spPr>
              <a:xfrm>
                <a:off x="9299575" y="2390775"/>
                <a:ext cx="117475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6" name="墨迹 45"/>
              <p14:cNvContentPartPr/>
              <p14:nvPr/>
            </p14:nvContentPartPr>
            <p14:xfrm>
              <a:off x="9436100" y="2663825"/>
              <a:ext cx="12700" cy="1238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4"/>
            </p:blipFill>
            <p:spPr>
              <a:xfrm>
                <a:off x="9436100" y="2663825"/>
                <a:ext cx="127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7" name="墨迹 46"/>
              <p14:cNvContentPartPr/>
              <p14:nvPr/>
            </p14:nvContentPartPr>
            <p14:xfrm>
              <a:off x="9404350" y="2600325"/>
              <a:ext cx="200025" cy="2286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6"/>
            </p:blipFill>
            <p:spPr>
              <a:xfrm>
                <a:off x="9404350" y="2600325"/>
                <a:ext cx="20002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8" name="墨迹 47"/>
              <p14:cNvContentPartPr/>
              <p14:nvPr/>
            </p14:nvContentPartPr>
            <p14:xfrm>
              <a:off x="9690100" y="2663825"/>
              <a:ext cx="3175" cy="508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8"/>
            </p:blipFill>
            <p:spPr>
              <a:xfrm>
                <a:off x="9690100" y="2663825"/>
                <a:ext cx="31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9" name="墨迹 48"/>
              <p14:cNvContentPartPr/>
              <p14:nvPr/>
            </p14:nvContentPartPr>
            <p14:xfrm>
              <a:off x="9690100" y="2527300"/>
              <a:ext cx="44450" cy="952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0"/>
            </p:blipFill>
            <p:spPr>
              <a:xfrm>
                <a:off x="9690100" y="2527300"/>
                <a:ext cx="444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0" name="墨迹 49"/>
              <p14:cNvContentPartPr/>
              <p14:nvPr/>
            </p14:nvContentPartPr>
            <p14:xfrm>
              <a:off x="9785350" y="2514600"/>
              <a:ext cx="76200" cy="2984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2"/>
            </p:blipFill>
            <p:spPr>
              <a:xfrm>
                <a:off x="9785350" y="2514600"/>
                <a:ext cx="762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1" name="墨迹 50"/>
              <p14:cNvContentPartPr/>
              <p14:nvPr/>
            </p14:nvContentPartPr>
            <p14:xfrm>
              <a:off x="9753600" y="2628900"/>
              <a:ext cx="149225" cy="222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4"/>
            </p:blipFill>
            <p:spPr>
              <a:xfrm>
                <a:off x="9753600" y="2628900"/>
                <a:ext cx="1492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2" name="墨迹 51"/>
              <p14:cNvContentPartPr/>
              <p14:nvPr/>
            </p14:nvContentPartPr>
            <p14:xfrm>
              <a:off x="9909175" y="2625725"/>
              <a:ext cx="117475" cy="1587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6"/>
            </p:blipFill>
            <p:spPr>
              <a:xfrm>
                <a:off x="9909175" y="2625725"/>
                <a:ext cx="1174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3" name="墨迹 52"/>
              <p14:cNvContentPartPr/>
              <p14:nvPr/>
            </p14:nvContentPartPr>
            <p14:xfrm>
              <a:off x="10185400" y="2593975"/>
              <a:ext cx="66675" cy="1968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8"/>
            </p:blipFill>
            <p:spPr>
              <a:xfrm>
                <a:off x="10185400" y="2593975"/>
                <a:ext cx="666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4" name="墨迹 53"/>
              <p14:cNvContentPartPr/>
              <p14:nvPr/>
            </p14:nvContentPartPr>
            <p14:xfrm>
              <a:off x="10252075" y="2441575"/>
              <a:ext cx="301625" cy="2825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0"/>
            </p:blipFill>
            <p:spPr>
              <a:xfrm>
                <a:off x="10252075" y="2441575"/>
                <a:ext cx="3016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5" name="墨迹 54"/>
              <p14:cNvContentPartPr/>
              <p14:nvPr/>
            </p14:nvContentPartPr>
            <p14:xfrm>
              <a:off x="10550525" y="2403475"/>
              <a:ext cx="76200" cy="2889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2"/>
            </p:blipFill>
            <p:spPr>
              <a:xfrm>
                <a:off x="10550525" y="2403475"/>
                <a:ext cx="762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6" name="墨迹 55"/>
              <p14:cNvContentPartPr/>
              <p14:nvPr/>
            </p14:nvContentPartPr>
            <p14:xfrm>
              <a:off x="10509250" y="2514600"/>
              <a:ext cx="146050" cy="95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4"/>
            </p:blipFill>
            <p:spPr>
              <a:xfrm>
                <a:off x="10509250" y="2514600"/>
                <a:ext cx="1460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7" name="墨迹 56"/>
              <p14:cNvContentPartPr/>
              <p14:nvPr/>
            </p14:nvContentPartPr>
            <p14:xfrm>
              <a:off x="10652125" y="2508250"/>
              <a:ext cx="120650" cy="1460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6"/>
            </p:blipFill>
            <p:spPr>
              <a:xfrm>
                <a:off x="10652125" y="2508250"/>
                <a:ext cx="1206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8" name="墨迹 57"/>
              <p14:cNvContentPartPr/>
              <p14:nvPr/>
            </p14:nvContentPartPr>
            <p14:xfrm>
              <a:off x="10836275" y="2530475"/>
              <a:ext cx="60325" cy="127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8"/>
            </p:blipFill>
            <p:spPr>
              <a:xfrm>
                <a:off x="10836275" y="2530475"/>
                <a:ext cx="603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9" name="墨迹 58"/>
              <p14:cNvContentPartPr/>
              <p14:nvPr/>
            </p14:nvContentPartPr>
            <p14:xfrm>
              <a:off x="10902950" y="2486025"/>
              <a:ext cx="184150" cy="1746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0"/>
            </p:blipFill>
            <p:spPr>
              <a:xfrm>
                <a:off x="10902950" y="2486025"/>
                <a:ext cx="1841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0" name="墨迹 59"/>
              <p14:cNvContentPartPr/>
              <p14:nvPr/>
            </p14:nvContentPartPr>
            <p14:xfrm>
              <a:off x="11083925" y="2368550"/>
              <a:ext cx="276225" cy="3016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2"/>
            </p:blipFill>
            <p:spPr>
              <a:xfrm>
                <a:off x="11083925" y="2368550"/>
                <a:ext cx="2762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1" name="墨迹 60"/>
              <p14:cNvContentPartPr/>
              <p14:nvPr/>
            </p14:nvContentPartPr>
            <p14:xfrm>
              <a:off x="11255375" y="2359025"/>
              <a:ext cx="298450" cy="3429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4"/>
            </p:blipFill>
            <p:spPr>
              <a:xfrm>
                <a:off x="11255375" y="2359025"/>
                <a:ext cx="2984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2" name="墨迹 61"/>
              <p14:cNvContentPartPr/>
              <p14:nvPr/>
            </p14:nvContentPartPr>
            <p14:xfrm>
              <a:off x="11430000" y="2555875"/>
              <a:ext cx="187325" cy="15875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6"/>
            </p:blipFill>
            <p:spPr>
              <a:xfrm>
                <a:off x="11430000" y="2555875"/>
                <a:ext cx="1873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3" name="墨迹 62"/>
              <p14:cNvContentPartPr/>
              <p14:nvPr/>
            </p14:nvContentPartPr>
            <p14:xfrm>
              <a:off x="4219575" y="1450975"/>
              <a:ext cx="1530350" cy="1428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8"/>
            </p:blipFill>
            <p:spPr>
              <a:xfrm>
                <a:off x="4219575" y="1450975"/>
                <a:ext cx="15303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4" name="墨迹 63"/>
              <p14:cNvContentPartPr/>
              <p14:nvPr/>
            </p14:nvContentPartPr>
            <p14:xfrm>
              <a:off x="8867775" y="3933825"/>
              <a:ext cx="527050" cy="793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0"/>
            </p:blipFill>
            <p:spPr>
              <a:xfrm>
                <a:off x="8867775" y="3933825"/>
                <a:ext cx="52705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5" name="墨迹 64"/>
              <p14:cNvContentPartPr/>
              <p14:nvPr/>
            </p14:nvContentPartPr>
            <p14:xfrm>
              <a:off x="9525000" y="3838575"/>
              <a:ext cx="193675" cy="63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2"/>
            </p:blipFill>
            <p:spPr>
              <a:xfrm>
                <a:off x="9525000" y="3838575"/>
                <a:ext cx="1936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6" name="墨迹 65"/>
              <p14:cNvContentPartPr/>
              <p14:nvPr/>
            </p14:nvContentPartPr>
            <p14:xfrm>
              <a:off x="9655175" y="3841750"/>
              <a:ext cx="149225" cy="1873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4"/>
            </p:blipFill>
            <p:spPr>
              <a:xfrm>
                <a:off x="9655175" y="3841750"/>
                <a:ext cx="1492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7" name="墨迹 66"/>
              <p14:cNvContentPartPr/>
              <p14:nvPr/>
            </p14:nvContentPartPr>
            <p14:xfrm>
              <a:off x="9569450" y="3940175"/>
              <a:ext cx="257175" cy="1682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6"/>
            </p:blipFill>
            <p:spPr>
              <a:xfrm>
                <a:off x="9569450" y="3940175"/>
                <a:ext cx="2571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8" name="墨迹 67"/>
              <p14:cNvContentPartPr/>
              <p14:nvPr/>
            </p14:nvContentPartPr>
            <p14:xfrm>
              <a:off x="9782175" y="3879850"/>
              <a:ext cx="168275" cy="1397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8"/>
            </p:blipFill>
            <p:spPr>
              <a:xfrm>
                <a:off x="9782175" y="3879850"/>
                <a:ext cx="1682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9" name="墨迹 68"/>
              <p14:cNvContentPartPr/>
              <p14:nvPr/>
            </p14:nvContentPartPr>
            <p14:xfrm>
              <a:off x="9839325" y="3765550"/>
              <a:ext cx="60325" cy="3841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0"/>
            </p:blipFill>
            <p:spPr>
              <a:xfrm>
                <a:off x="9839325" y="3765550"/>
                <a:ext cx="6032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0" name="墨迹 69"/>
              <p14:cNvContentPartPr/>
              <p14:nvPr/>
            </p14:nvContentPartPr>
            <p14:xfrm>
              <a:off x="9915525" y="3987800"/>
              <a:ext cx="9525" cy="762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2"/>
            </p:blipFill>
            <p:spPr>
              <a:xfrm>
                <a:off x="9915525" y="3987800"/>
                <a:ext cx="95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1" name="墨迹 70"/>
              <p14:cNvContentPartPr/>
              <p14:nvPr/>
            </p14:nvContentPartPr>
            <p14:xfrm>
              <a:off x="9823450" y="3863975"/>
              <a:ext cx="130175" cy="127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4"/>
            </p:blipFill>
            <p:spPr>
              <a:xfrm>
                <a:off x="9823450" y="3863975"/>
                <a:ext cx="1301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2" name="墨迹 71"/>
              <p14:cNvContentPartPr/>
              <p14:nvPr/>
            </p14:nvContentPartPr>
            <p14:xfrm>
              <a:off x="9963150" y="3851275"/>
              <a:ext cx="196850" cy="2444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6"/>
            </p:blipFill>
            <p:spPr>
              <a:xfrm>
                <a:off x="9963150" y="3851275"/>
                <a:ext cx="1968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3" name="墨迹 72"/>
              <p14:cNvContentPartPr/>
              <p14:nvPr/>
            </p14:nvContentPartPr>
            <p14:xfrm>
              <a:off x="10156825" y="3835400"/>
              <a:ext cx="190500" cy="3079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8"/>
            </p:blipFill>
            <p:spPr>
              <a:xfrm>
                <a:off x="10156825" y="3835400"/>
                <a:ext cx="1905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4" name="墨迹 73"/>
              <p14:cNvContentPartPr/>
              <p14:nvPr/>
            </p14:nvContentPartPr>
            <p14:xfrm>
              <a:off x="10245725" y="3714750"/>
              <a:ext cx="104775" cy="4921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0"/>
            </p:blipFill>
            <p:spPr>
              <a:xfrm>
                <a:off x="10245725" y="3714750"/>
                <a:ext cx="104775" cy="492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5" name="墨迹 74"/>
              <p14:cNvContentPartPr/>
              <p14:nvPr/>
            </p14:nvContentPartPr>
            <p14:xfrm>
              <a:off x="10379075" y="3705225"/>
              <a:ext cx="47625" cy="14287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2"/>
            </p:blipFill>
            <p:spPr>
              <a:xfrm>
                <a:off x="10379075" y="3705225"/>
                <a:ext cx="476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6" name="墨迹 75"/>
              <p14:cNvContentPartPr/>
              <p14:nvPr/>
            </p14:nvContentPartPr>
            <p14:xfrm>
              <a:off x="10467975" y="3886200"/>
              <a:ext cx="238125" cy="4127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4"/>
            </p:blipFill>
            <p:spPr>
              <a:xfrm>
                <a:off x="10467975" y="3886200"/>
                <a:ext cx="2381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7" name="墨迹 76"/>
              <p14:cNvContentPartPr/>
              <p14:nvPr/>
            </p14:nvContentPartPr>
            <p14:xfrm>
              <a:off x="10518775" y="3990975"/>
              <a:ext cx="238125" cy="158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6"/>
            </p:blipFill>
            <p:spPr>
              <a:xfrm>
                <a:off x="10518775" y="3990975"/>
                <a:ext cx="2381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8" name="墨迹 77"/>
              <p14:cNvContentPartPr/>
              <p14:nvPr/>
            </p14:nvContentPartPr>
            <p14:xfrm>
              <a:off x="10614025" y="3759200"/>
              <a:ext cx="184150" cy="2984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8"/>
            </p:blipFill>
            <p:spPr>
              <a:xfrm>
                <a:off x="10614025" y="3759200"/>
                <a:ext cx="1841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9" name="墨迹 78"/>
              <p14:cNvContentPartPr/>
              <p14:nvPr/>
            </p14:nvContentPartPr>
            <p14:xfrm>
              <a:off x="10391775" y="3810000"/>
              <a:ext cx="177800" cy="3619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0"/>
            </p:blipFill>
            <p:spPr>
              <a:xfrm>
                <a:off x="10391775" y="3810000"/>
                <a:ext cx="17780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0" name="墨迹 79"/>
              <p14:cNvContentPartPr/>
              <p14:nvPr/>
            </p14:nvContentPartPr>
            <p14:xfrm>
              <a:off x="10887075" y="3746500"/>
              <a:ext cx="19050" cy="3587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2"/>
            </p:blipFill>
            <p:spPr>
              <a:xfrm>
                <a:off x="10887075" y="3746500"/>
                <a:ext cx="1905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1" name="墨迹 80"/>
              <p14:cNvContentPartPr/>
              <p14:nvPr/>
            </p14:nvContentPartPr>
            <p14:xfrm>
              <a:off x="10887075" y="3721100"/>
              <a:ext cx="149225" cy="32702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4"/>
            </p:blipFill>
            <p:spPr>
              <a:xfrm>
                <a:off x="10887075" y="3721100"/>
                <a:ext cx="1492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2" name="墨迹 81"/>
              <p14:cNvContentPartPr/>
              <p14:nvPr/>
            </p14:nvContentPartPr>
            <p14:xfrm>
              <a:off x="11096625" y="3676650"/>
              <a:ext cx="38100" cy="3651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6"/>
            </p:blipFill>
            <p:spPr>
              <a:xfrm>
                <a:off x="11096625" y="3676650"/>
                <a:ext cx="3810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3" name="墨迹 82"/>
              <p14:cNvContentPartPr/>
              <p14:nvPr/>
            </p14:nvContentPartPr>
            <p14:xfrm>
              <a:off x="11074400" y="3759200"/>
              <a:ext cx="6350" cy="36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7"/>
            </p:blipFill>
            <p:spPr>
              <a:xfrm>
                <a:off x="11074400" y="37592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4" name="墨迹 83"/>
              <p14:cNvContentPartPr/>
              <p14:nvPr/>
            </p14:nvContentPartPr>
            <p14:xfrm>
              <a:off x="11077575" y="3730625"/>
              <a:ext cx="152400" cy="381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9"/>
            </p:blipFill>
            <p:spPr>
              <a:xfrm>
                <a:off x="11077575" y="3730625"/>
                <a:ext cx="1524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5" name="墨迹 84"/>
              <p14:cNvContentPartPr/>
              <p14:nvPr/>
            </p14:nvContentPartPr>
            <p14:xfrm>
              <a:off x="11096625" y="3905250"/>
              <a:ext cx="6350" cy="36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7"/>
            </p:blipFill>
            <p:spPr>
              <a:xfrm>
                <a:off x="11096625" y="3905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6" name="墨迹 85"/>
              <p14:cNvContentPartPr/>
              <p14:nvPr/>
            </p14:nvContentPartPr>
            <p14:xfrm>
              <a:off x="11099800" y="3876675"/>
              <a:ext cx="136525" cy="285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2"/>
            </p:blipFill>
            <p:spPr>
              <a:xfrm>
                <a:off x="11099800" y="3876675"/>
                <a:ext cx="1365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7" name="墨迹 86"/>
              <p14:cNvContentPartPr/>
              <p14:nvPr/>
            </p14:nvContentPartPr>
            <p14:xfrm>
              <a:off x="11242675" y="3660775"/>
              <a:ext cx="101600" cy="3810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4"/>
            </p:blipFill>
            <p:spPr>
              <a:xfrm>
                <a:off x="11242675" y="3660775"/>
                <a:ext cx="1016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8" name="墨迹 87"/>
              <p14:cNvContentPartPr/>
              <p14:nvPr/>
            </p14:nvContentPartPr>
            <p14:xfrm>
              <a:off x="11331575" y="3714750"/>
              <a:ext cx="73025" cy="30162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6"/>
            </p:blipFill>
            <p:spPr>
              <a:xfrm>
                <a:off x="11331575" y="3714750"/>
                <a:ext cx="730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9" name="墨迹 88"/>
              <p14:cNvContentPartPr/>
              <p14:nvPr/>
            </p14:nvContentPartPr>
            <p14:xfrm>
              <a:off x="11280775" y="3857625"/>
              <a:ext cx="114300" cy="222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8"/>
            </p:blipFill>
            <p:spPr>
              <a:xfrm>
                <a:off x="11280775" y="3857625"/>
                <a:ext cx="1143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0" name="墨迹 89"/>
              <p14:cNvContentPartPr/>
              <p14:nvPr/>
            </p14:nvContentPartPr>
            <p14:xfrm>
              <a:off x="9334500" y="3251200"/>
              <a:ext cx="34925" cy="1016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0"/>
            </p:blipFill>
            <p:spPr>
              <a:xfrm>
                <a:off x="9334500" y="3251200"/>
                <a:ext cx="349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1" name="墨迹 90"/>
              <p14:cNvContentPartPr/>
              <p14:nvPr/>
            </p14:nvContentPartPr>
            <p14:xfrm>
              <a:off x="9315450" y="3444875"/>
              <a:ext cx="184150" cy="2286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2"/>
            </p:blipFill>
            <p:spPr>
              <a:xfrm>
                <a:off x="9315450" y="3444875"/>
                <a:ext cx="1841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2" name="墨迹 91"/>
              <p14:cNvContentPartPr/>
              <p14:nvPr/>
            </p14:nvContentPartPr>
            <p14:xfrm>
              <a:off x="9464675" y="3190875"/>
              <a:ext cx="206375" cy="4127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4"/>
            </p:blipFill>
            <p:spPr>
              <a:xfrm>
                <a:off x="9464675" y="3190875"/>
                <a:ext cx="206375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3" name="墨迹 92"/>
              <p14:cNvContentPartPr/>
              <p14:nvPr/>
            </p14:nvContentPartPr>
            <p14:xfrm>
              <a:off x="9407525" y="3362325"/>
              <a:ext cx="133350" cy="1968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6"/>
            </p:blipFill>
            <p:spPr>
              <a:xfrm>
                <a:off x="9407525" y="3362325"/>
                <a:ext cx="1333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4" name="墨迹 93"/>
              <p14:cNvContentPartPr/>
              <p14:nvPr/>
            </p14:nvContentPartPr>
            <p14:xfrm>
              <a:off x="9690100" y="3276600"/>
              <a:ext cx="101600" cy="33972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8"/>
            </p:blipFill>
            <p:spPr>
              <a:xfrm>
                <a:off x="9690100" y="3276600"/>
                <a:ext cx="1016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5" name="墨迹 94"/>
              <p14:cNvContentPartPr/>
              <p14:nvPr/>
            </p14:nvContentPartPr>
            <p14:xfrm>
              <a:off x="9702800" y="3317875"/>
              <a:ext cx="180975" cy="1333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0"/>
            </p:blipFill>
            <p:spPr>
              <a:xfrm>
                <a:off x="9702800" y="3317875"/>
                <a:ext cx="1809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6" name="墨迹 95"/>
              <p14:cNvContentPartPr/>
              <p14:nvPr/>
            </p14:nvContentPartPr>
            <p14:xfrm>
              <a:off x="9734550" y="3254375"/>
              <a:ext cx="187325" cy="4445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2"/>
            </p:blipFill>
            <p:spPr>
              <a:xfrm>
                <a:off x="9734550" y="3254375"/>
                <a:ext cx="18732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7" name="墨迹 96"/>
              <p14:cNvContentPartPr/>
              <p14:nvPr/>
            </p14:nvContentPartPr>
            <p14:xfrm>
              <a:off x="10080625" y="4292600"/>
              <a:ext cx="12700" cy="5556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4"/>
            </p:blipFill>
            <p:spPr>
              <a:xfrm>
                <a:off x="10080625" y="4292600"/>
                <a:ext cx="12700" cy="555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8" name="墨迹 97"/>
              <p14:cNvContentPartPr/>
              <p14:nvPr/>
            </p14:nvContentPartPr>
            <p14:xfrm>
              <a:off x="9975850" y="4552950"/>
              <a:ext cx="288925" cy="3333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6"/>
            </p:blipFill>
            <p:spPr>
              <a:xfrm>
                <a:off x="9975850" y="4552950"/>
                <a:ext cx="28892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9" name="墨迹 98"/>
              <p14:cNvContentPartPr/>
              <p14:nvPr/>
            </p14:nvContentPartPr>
            <p14:xfrm>
              <a:off x="9521825" y="4914900"/>
              <a:ext cx="3175" cy="3048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8"/>
            </p:blipFill>
            <p:spPr>
              <a:xfrm>
                <a:off x="9521825" y="4914900"/>
                <a:ext cx="31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0" name="墨迹 99"/>
              <p14:cNvContentPartPr/>
              <p14:nvPr/>
            </p14:nvContentPartPr>
            <p14:xfrm>
              <a:off x="9490075" y="4937125"/>
              <a:ext cx="174625" cy="37782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0"/>
            </p:blipFill>
            <p:spPr>
              <a:xfrm>
                <a:off x="9490075" y="4937125"/>
                <a:ext cx="17462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1" name="墨迹 100"/>
              <p14:cNvContentPartPr/>
              <p14:nvPr/>
            </p14:nvContentPartPr>
            <p14:xfrm>
              <a:off x="9721850" y="4984750"/>
              <a:ext cx="34925" cy="3714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2"/>
            </p:blipFill>
            <p:spPr>
              <a:xfrm>
                <a:off x="9721850" y="4984750"/>
                <a:ext cx="3492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2" name="墨迹 101"/>
              <p14:cNvContentPartPr/>
              <p14:nvPr/>
            </p14:nvContentPartPr>
            <p14:xfrm>
              <a:off x="9772650" y="4914900"/>
              <a:ext cx="82550" cy="3048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4"/>
            </p:blipFill>
            <p:spPr>
              <a:xfrm>
                <a:off x="9772650" y="4914900"/>
                <a:ext cx="825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3" name="墨迹 102"/>
              <p14:cNvContentPartPr/>
              <p14:nvPr/>
            </p14:nvContentPartPr>
            <p14:xfrm>
              <a:off x="9902825" y="4921250"/>
              <a:ext cx="22225" cy="4000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6"/>
            </p:blipFill>
            <p:spPr>
              <a:xfrm>
                <a:off x="9902825" y="4921250"/>
                <a:ext cx="2222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4" name="墨迹 103"/>
              <p14:cNvContentPartPr/>
              <p14:nvPr/>
            </p14:nvContentPartPr>
            <p14:xfrm>
              <a:off x="9896475" y="4918075"/>
              <a:ext cx="117475" cy="6667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8"/>
            </p:blipFill>
            <p:spPr>
              <a:xfrm>
                <a:off x="9896475" y="4918075"/>
                <a:ext cx="1174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5" name="墨迹 104"/>
              <p14:cNvContentPartPr/>
              <p14:nvPr/>
            </p14:nvContentPartPr>
            <p14:xfrm>
              <a:off x="9925050" y="5038725"/>
              <a:ext cx="161925" cy="444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0"/>
            </p:blipFill>
            <p:spPr>
              <a:xfrm>
                <a:off x="9925050" y="5038725"/>
                <a:ext cx="16192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6" name="墨迹 105"/>
              <p14:cNvContentPartPr/>
              <p14:nvPr/>
            </p14:nvContentPartPr>
            <p14:xfrm>
              <a:off x="10140950" y="5095875"/>
              <a:ext cx="130175" cy="8255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2"/>
            </p:blipFill>
            <p:spPr>
              <a:xfrm>
                <a:off x="10140950" y="5095875"/>
                <a:ext cx="13017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7" name="墨迹 106"/>
              <p14:cNvContentPartPr/>
              <p14:nvPr/>
            </p14:nvContentPartPr>
            <p14:xfrm>
              <a:off x="10369550" y="4772025"/>
              <a:ext cx="28575" cy="1270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4"/>
            </p:blipFill>
            <p:spPr>
              <a:xfrm>
                <a:off x="10369550" y="4772025"/>
                <a:ext cx="2857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8" name="墨迹 107"/>
              <p14:cNvContentPartPr/>
              <p14:nvPr/>
            </p14:nvContentPartPr>
            <p14:xfrm>
              <a:off x="10334625" y="4975225"/>
              <a:ext cx="196850" cy="3143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6"/>
            </p:blipFill>
            <p:spPr>
              <a:xfrm>
                <a:off x="10334625" y="4975225"/>
                <a:ext cx="1968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9" name="墨迹 108"/>
              <p14:cNvContentPartPr/>
              <p14:nvPr/>
            </p14:nvContentPartPr>
            <p14:xfrm>
              <a:off x="10280650" y="5178425"/>
              <a:ext cx="292100" cy="23177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8"/>
            </p:blipFill>
            <p:spPr>
              <a:xfrm>
                <a:off x="10280650" y="5178425"/>
                <a:ext cx="2921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0" name="墨迹 109"/>
              <p14:cNvContentPartPr/>
              <p14:nvPr/>
            </p14:nvContentPartPr>
            <p14:xfrm>
              <a:off x="10534650" y="5048250"/>
              <a:ext cx="273050" cy="21272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0"/>
            </p:blipFill>
            <p:spPr>
              <a:xfrm>
                <a:off x="10534650" y="5048250"/>
                <a:ext cx="2730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1" name="墨迹 110"/>
              <p14:cNvContentPartPr/>
              <p14:nvPr/>
            </p14:nvContentPartPr>
            <p14:xfrm>
              <a:off x="10591800" y="5013325"/>
              <a:ext cx="184150" cy="3429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2"/>
            </p:blipFill>
            <p:spPr>
              <a:xfrm>
                <a:off x="10591800" y="5013325"/>
                <a:ext cx="1841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2" name="墨迹 111"/>
              <p14:cNvContentPartPr/>
              <p14:nvPr/>
            </p14:nvContentPartPr>
            <p14:xfrm>
              <a:off x="10747375" y="4899025"/>
              <a:ext cx="342900" cy="4826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4"/>
            </p:blipFill>
            <p:spPr>
              <a:xfrm>
                <a:off x="10747375" y="4899025"/>
                <a:ext cx="34290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3" name="墨迹 112"/>
              <p14:cNvContentPartPr/>
              <p14:nvPr/>
            </p14:nvContentPartPr>
            <p14:xfrm>
              <a:off x="11087100" y="5083175"/>
              <a:ext cx="6350" cy="36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7"/>
            </p:blipFill>
            <p:spPr>
              <a:xfrm>
                <a:off x="11087100" y="5083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4" name="墨迹 113"/>
              <p14:cNvContentPartPr/>
              <p14:nvPr/>
            </p14:nvContentPartPr>
            <p14:xfrm>
              <a:off x="11077575" y="4864100"/>
              <a:ext cx="142875" cy="24765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7"/>
            </p:blipFill>
            <p:spPr>
              <a:xfrm>
                <a:off x="11077575" y="4864100"/>
                <a:ext cx="1428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5" name="墨迹 114"/>
              <p14:cNvContentPartPr/>
              <p14:nvPr/>
            </p14:nvContentPartPr>
            <p14:xfrm>
              <a:off x="11049000" y="4991100"/>
              <a:ext cx="288925" cy="3429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9"/>
            </p:blipFill>
            <p:spPr>
              <a:xfrm>
                <a:off x="11049000" y="4991100"/>
                <a:ext cx="28892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6" name="墨迹 115"/>
              <p14:cNvContentPartPr/>
              <p14:nvPr/>
            </p14:nvContentPartPr>
            <p14:xfrm>
              <a:off x="11264900" y="4943475"/>
              <a:ext cx="142875" cy="37782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1"/>
            </p:blipFill>
            <p:spPr>
              <a:xfrm>
                <a:off x="11264900" y="4943475"/>
                <a:ext cx="14287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7" name="墨迹 116"/>
              <p14:cNvContentPartPr/>
              <p14:nvPr/>
            </p14:nvContentPartPr>
            <p14:xfrm>
              <a:off x="11404600" y="5086350"/>
              <a:ext cx="107950" cy="11112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3"/>
            </p:blipFill>
            <p:spPr>
              <a:xfrm>
                <a:off x="11404600" y="5086350"/>
                <a:ext cx="10795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8" name="墨迹 117"/>
              <p14:cNvContentPartPr/>
              <p14:nvPr/>
            </p14:nvContentPartPr>
            <p14:xfrm>
              <a:off x="4203700" y="4660900"/>
              <a:ext cx="307975" cy="317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5"/>
            </p:blipFill>
            <p:spPr>
              <a:xfrm>
                <a:off x="4203700" y="4660900"/>
                <a:ext cx="3079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9" name="墨迹 118"/>
              <p14:cNvContentPartPr/>
              <p14:nvPr/>
            </p14:nvContentPartPr>
            <p14:xfrm>
              <a:off x="4184650" y="4905375"/>
              <a:ext cx="406400" cy="5080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7"/>
            </p:blipFill>
            <p:spPr>
              <a:xfrm>
                <a:off x="4184650" y="4905375"/>
                <a:ext cx="4064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0" name="墨迹 119"/>
              <p14:cNvContentPartPr/>
              <p14:nvPr/>
            </p14:nvContentPartPr>
            <p14:xfrm>
              <a:off x="4406900" y="4530725"/>
              <a:ext cx="6350" cy="36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7"/>
            </p:blipFill>
            <p:spPr>
              <a:xfrm>
                <a:off x="4406900" y="45307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1" name="墨迹 120"/>
              <p14:cNvContentPartPr/>
              <p14:nvPr/>
            </p14:nvContentPartPr>
            <p14:xfrm>
              <a:off x="4410075" y="4410075"/>
              <a:ext cx="266700" cy="1365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0"/>
            </p:blipFill>
            <p:spPr>
              <a:xfrm>
                <a:off x="4410075" y="4410075"/>
                <a:ext cx="2667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2" name="墨迹 121"/>
              <p14:cNvContentPartPr/>
              <p14:nvPr/>
            </p14:nvContentPartPr>
            <p14:xfrm>
              <a:off x="4740275" y="4260850"/>
              <a:ext cx="76200" cy="29527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2"/>
            </p:blipFill>
            <p:spPr>
              <a:xfrm>
                <a:off x="4740275" y="4260850"/>
                <a:ext cx="762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3" name="墨迹 122"/>
              <p14:cNvContentPartPr/>
              <p14:nvPr/>
            </p14:nvContentPartPr>
            <p14:xfrm>
              <a:off x="4838700" y="4187825"/>
              <a:ext cx="63500" cy="29845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4"/>
            </p:blipFill>
            <p:spPr>
              <a:xfrm>
                <a:off x="4838700" y="4187825"/>
                <a:ext cx="635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4" name="墨迹 123"/>
              <p14:cNvContentPartPr/>
              <p14:nvPr/>
            </p14:nvContentPartPr>
            <p14:xfrm>
              <a:off x="4864100" y="4368800"/>
              <a:ext cx="155575" cy="2857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6"/>
            </p:blipFill>
            <p:spPr>
              <a:xfrm>
                <a:off x="4864100" y="4368800"/>
                <a:ext cx="1555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5" name="墨迹 124"/>
              <p14:cNvContentPartPr/>
              <p14:nvPr/>
            </p14:nvContentPartPr>
            <p14:xfrm>
              <a:off x="4924425" y="4460875"/>
              <a:ext cx="73025" cy="6032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8"/>
            </p:blipFill>
            <p:spPr>
              <a:xfrm>
                <a:off x="4924425" y="4460875"/>
                <a:ext cx="730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6" name="墨迹 125"/>
              <p14:cNvContentPartPr/>
              <p14:nvPr/>
            </p14:nvContentPartPr>
            <p14:xfrm>
              <a:off x="5041900" y="4264025"/>
              <a:ext cx="69850" cy="37465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0"/>
            </p:blipFill>
            <p:spPr>
              <a:xfrm>
                <a:off x="5041900" y="4264025"/>
                <a:ext cx="6985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7" name="墨迹 126"/>
              <p14:cNvContentPartPr/>
              <p14:nvPr/>
            </p14:nvContentPartPr>
            <p14:xfrm>
              <a:off x="5121275" y="4257675"/>
              <a:ext cx="111125" cy="889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2"/>
            </p:blipFill>
            <p:spPr>
              <a:xfrm>
                <a:off x="5121275" y="4257675"/>
                <a:ext cx="1111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8" name="墨迹 127"/>
              <p14:cNvContentPartPr/>
              <p14:nvPr/>
            </p14:nvContentPartPr>
            <p14:xfrm>
              <a:off x="5175250" y="4241800"/>
              <a:ext cx="95250" cy="31115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4"/>
            </p:blipFill>
            <p:spPr>
              <a:xfrm>
                <a:off x="5175250" y="4241800"/>
                <a:ext cx="952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9" name="墨迹 128"/>
              <p14:cNvContentPartPr/>
              <p14:nvPr/>
            </p14:nvContentPartPr>
            <p14:xfrm>
              <a:off x="5273675" y="4127500"/>
              <a:ext cx="146050" cy="21907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6"/>
            </p:blipFill>
            <p:spPr>
              <a:xfrm>
                <a:off x="5273675" y="4127500"/>
                <a:ext cx="1460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30" name="墨迹 129"/>
              <p14:cNvContentPartPr/>
              <p14:nvPr/>
            </p14:nvContentPartPr>
            <p14:xfrm>
              <a:off x="5368925" y="4060825"/>
              <a:ext cx="292100" cy="51435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8"/>
            </p:blipFill>
            <p:spPr>
              <a:xfrm>
                <a:off x="5368925" y="4060825"/>
                <a:ext cx="292100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1" name="墨迹 130"/>
              <p14:cNvContentPartPr/>
              <p14:nvPr/>
            </p14:nvContentPartPr>
            <p14:xfrm>
              <a:off x="5553075" y="4232275"/>
              <a:ext cx="111125" cy="39687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0"/>
            </p:blipFill>
            <p:spPr>
              <a:xfrm>
                <a:off x="5553075" y="4232275"/>
                <a:ext cx="11112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2" name="墨迹 131"/>
              <p14:cNvContentPartPr/>
              <p14:nvPr/>
            </p14:nvContentPartPr>
            <p14:xfrm>
              <a:off x="2587625" y="4413250"/>
              <a:ext cx="209550" cy="1079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2"/>
            </p:blipFill>
            <p:spPr>
              <a:xfrm>
                <a:off x="2587625" y="4413250"/>
                <a:ext cx="2095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3" name="墨迹 132"/>
              <p14:cNvContentPartPr/>
              <p14:nvPr/>
            </p14:nvContentPartPr>
            <p14:xfrm>
              <a:off x="2632075" y="4340225"/>
              <a:ext cx="82550" cy="5080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4"/>
            </p:blipFill>
            <p:spPr>
              <a:xfrm>
                <a:off x="2632075" y="4340225"/>
                <a:ext cx="82550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4" name="墨迹 133"/>
              <p14:cNvContentPartPr/>
              <p14:nvPr/>
            </p14:nvContentPartPr>
            <p14:xfrm>
              <a:off x="2743200" y="4572000"/>
              <a:ext cx="142875" cy="2540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6"/>
            </p:blipFill>
            <p:spPr>
              <a:xfrm>
                <a:off x="2743200" y="4572000"/>
                <a:ext cx="1428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5" name="墨迹 134"/>
              <p14:cNvContentPartPr/>
              <p14:nvPr/>
            </p14:nvContentPartPr>
            <p14:xfrm>
              <a:off x="2876550" y="4381500"/>
              <a:ext cx="92075" cy="39052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8"/>
            </p:blipFill>
            <p:spPr>
              <a:xfrm>
                <a:off x="2876550" y="4381500"/>
                <a:ext cx="9207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6" name="墨迹 135"/>
              <p14:cNvContentPartPr/>
              <p14:nvPr/>
            </p14:nvContentPartPr>
            <p14:xfrm>
              <a:off x="2981325" y="4406900"/>
              <a:ext cx="88900" cy="1524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0"/>
            </p:blipFill>
            <p:spPr>
              <a:xfrm>
                <a:off x="2981325" y="4406900"/>
                <a:ext cx="889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7" name="墨迹 136"/>
              <p14:cNvContentPartPr/>
              <p14:nvPr/>
            </p14:nvContentPartPr>
            <p14:xfrm>
              <a:off x="2997200" y="4343400"/>
              <a:ext cx="174625" cy="40322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2"/>
            </p:blipFill>
            <p:spPr>
              <a:xfrm>
                <a:off x="2997200" y="4343400"/>
                <a:ext cx="17462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8" name="墨迹 137"/>
              <p14:cNvContentPartPr/>
              <p14:nvPr/>
            </p14:nvContentPartPr>
            <p14:xfrm>
              <a:off x="3086100" y="4295775"/>
              <a:ext cx="47625" cy="14605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4"/>
            </p:blipFill>
            <p:spPr>
              <a:xfrm>
                <a:off x="3086100" y="4295775"/>
                <a:ext cx="476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9" name="墨迹 138"/>
              <p14:cNvContentPartPr/>
              <p14:nvPr/>
            </p14:nvContentPartPr>
            <p14:xfrm>
              <a:off x="3213100" y="4381500"/>
              <a:ext cx="12700" cy="18415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6"/>
            </p:blipFill>
            <p:spPr>
              <a:xfrm>
                <a:off x="3213100" y="4381500"/>
                <a:ext cx="127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40" name="墨迹 139"/>
              <p14:cNvContentPartPr/>
              <p14:nvPr/>
            </p14:nvContentPartPr>
            <p14:xfrm>
              <a:off x="3219450" y="4283075"/>
              <a:ext cx="69850" cy="4127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8"/>
            </p:blipFill>
            <p:spPr>
              <a:xfrm>
                <a:off x="3219450" y="4283075"/>
                <a:ext cx="6985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41" name="墨迹 140"/>
              <p14:cNvContentPartPr/>
              <p14:nvPr/>
            </p14:nvContentPartPr>
            <p14:xfrm>
              <a:off x="3270250" y="4352925"/>
              <a:ext cx="34925" cy="15875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0"/>
            </p:blipFill>
            <p:spPr>
              <a:xfrm>
                <a:off x="3270250" y="4352925"/>
                <a:ext cx="349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2" name="墨迹 141"/>
              <p14:cNvContentPartPr/>
              <p14:nvPr/>
            </p14:nvContentPartPr>
            <p14:xfrm>
              <a:off x="3324225" y="4241800"/>
              <a:ext cx="146050" cy="45085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2"/>
            </p:blipFill>
            <p:spPr>
              <a:xfrm>
                <a:off x="3324225" y="4241800"/>
                <a:ext cx="146050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3" name="墨迹 142"/>
              <p14:cNvContentPartPr/>
              <p14:nvPr/>
            </p14:nvContentPartPr>
            <p14:xfrm>
              <a:off x="561975" y="2457450"/>
              <a:ext cx="155575" cy="38735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4"/>
            </p:blipFill>
            <p:spPr>
              <a:xfrm>
                <a:off x="561975" y="2457450"/>
                <a:ext cx="15557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4" name="墨迹 143"/>
              <p14:cNvContentPartPr/>
              <p14:nvPr/>
            </p14:nvContentPartPr>
            <p14:xfrm>
              <a:off x="739775" y="2444750"/>
              <a:ext cx="44450" cy="31432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6"/>
            </p:blipFill>
            <p:spPr>
              <a:xfrm>
                <a:off x="739775" y="2444750"/>
                <a:ext cx="444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5" name="墨迹 144"/>
              <p14:cNvContentPartPr/>
              <p14:nvPr/>
            </p14:nvContentPartPr>
            <p14:xfrm>
              <a:off x="612775" y="2638425"/>
              <a:ext cx="177800" cy="952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8"/>
            </p:blipFill>
            <p:spPr>
              <a:xfrm>
                <a:off x="612775" y="2638425"/>
                <a:ext cx="1778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6" name="墨迹 145"/>
              <p14:cNvContentPartPr/>
              <p14:nvPr/>
            </p14:nvContentPartPr>
            <p14:xfrm>
              <a:off x="866775" y="2619375"/>
              <a:ext cx="114300" cy="635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0"/>
            </p:blipFill>
            <p:spPr>
              <a:xfrm>
                <a:off x="866775" y="2619375"/>
                <a:ext cx="1143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7" name="墨迹 146"/>
              <p14:cNvContentPartPr/>
              <p14:nvPr/>
            </p14:nvContentPartPr>
            <p14:xfrm>
              <a:off x="854075" y="2663825"/>
              <a:ext cx="146050" cy="1905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2"/>
            </p:blipFill>
            <p:spPr>
              <a:xfrm>
                <a:off x="854075" y="2663825"/>
                <a:ext cx="1460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8" name="墨迹 147"/>
              <p14:cNvContentPartPr/>
              <p14:nvPr/>
            </p14:nvContentPartPr>
            <p14:xfrm>
              <a:off x="952500" y="2540000"/>
              <a:ext cx="120650" cy="16510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4"/>
            </p:blipFill>
            <p:spPr>
              <a:xfrm>
                <a:off x="952500" y="2540000"/>
                <a:ext cx="1206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9" name="墨迹 148"/>
              <p14:cNvContentPartPr/>
              <p14:nvPr/>
            </p14:nvContentPartPr>
            <p14:xfrm>
              <a:off x="1200150" y="2527300"/>
              <a:ext cx="120650" cy="29845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6"/>
            </p:blipFill>
            <p:spPr>
              <a:xfrm>
                <a:off x="1200150" y="2527300"/>
                <a:ext cx="1206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50" name="墨迹 149"/>
              <p14:cNvContentPartPr/>
              <p14:nvPr/>
            </p14:nvContentPartPr>
            <p14:xfrm>
              <a:off x="279400" y="2400300"/>
              <a:ext cx="212725" cy="27622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8"/>
            </p:blipFill>
            <p:spPr>
              <a:xfrm>
                <a:off x="279400" y="2400300"/>
                <a:ext cx="2127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1" name="墨迹 150"/>
              <p14:cNvContentPartPr/>
              <p14:nvPr/>
            </p14:nvContentPartPr>
            <p14:xfrm>
              <a:off x="377825" y="2470150"/>
              <a:ext cx="6350" cy="36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7"/>
            </p:blipFill>
            <p:spPr>
              <a:xfrm>
                <a:off x="377825" y="24701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2" name="墨迹 151"/>
              <p14:cNvContentPartPr/>
              <p14:nvPr/>
            </p14:nvContentPartPr>
            <p14:xfrm>
              <a:off x="1622425" y="2225675"/>
              <a:ext cx="228600" cy="43497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1"/>
            </p:blipFill>
            <p:spPr>
              <a:xfrm>
                <a:off x="1622425" y="2225675"/>
                <a:ext cx="228600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3" name="墨迹 152"/>
              <p14:cNvContentPartPr/>
              <p14:nvPr/>
            </p14:nvContentPartPr>
            <p14:xfrm>
              <a:off x="1930400" y="2343150"/>
              <a:ext cx="177800" cy="18732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3"/>
            </p:blipFill>
            <p:spPr>
              <a:xfrm>
                <a:off x="1930400" y="2343150"/>
                <a:ext cx="1778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4" name="墨迹 153"/>
              <p14:cNvContentPartPr/>
              <p14:nvPr/>
            </p14:nvContentPartPr>
            <p14:xfrm>
              <a:off x="381000" y="2454275"/>
              <a:ext cx="47625" cy="19050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5"/>
            </p:blipFill>
            <p:spPr>
              <a:xfrm>
                <a:off x="381000" y="2454275"/>
                <a:ext cx="476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5" name="墨迹 154"/>
              <p14:cNvContentPartPr/>
              <p14:nvPr/>
            </p14:nvContentPartPr>
            <p14:xfrm>
              <a:off x="381000" y="3105150"/>
              <a:ext cx="130175" cy="12065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7"/>
            </p:blipFill>
            <p:spPr>
              <a:xfrm>
                <a:off x="381000" y="3105150"/>
                <a:ext cx="1301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6" name="墨迹 155"/>
              <p14:cNvContentPartPr/>
              <p14:nvPr/>
            </p14:nvContentPartPr>
            <p14:xfrm>
              <a:off x="285750" y="3019425"/>
              <a:ext cx="333375" cy="33972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99"/>
            </p:blipFill>
            <p:spPr>
              <a:xfrm>
                <a:off x="285750" y="3019425"/>
                <a:ext cx="3333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7" name="墨迹 156"/>
              <p14:cNvContentPartPr/>
              <p14:nvPr/>
            </p14:nvContentPartPr>
            <p14:xfrm>
              <a:off x="612775" y="3092450"/>
              <a:ext cx="177800" cy="40322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1"/>
            </p:blipFill>
            <p:spPr>
              <a:xfrm>
                <a:off x="612775" y="3092450"/>
                <a:ext cx="17780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8" name="墨迹 157"/>
              <p14:cNvContentPartPr/>
              <p14:nvPr/>
            </p14:nvContentPartPr>
            <p14:xfrm>
              <a:off x="752475" y="3127375"/>
              <a:ext cx="53975" cy="28575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3"/>
            </p:blipFill>
            <p:spPr>
              <a:xfrm>
                <a:off x="752475" y="3127375"/>
                <a:ext cx="539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9" name="墨迹 158"/>
              <p14:cNvContentPartPr/>
              <p14:nvPr/>
            </p14:nvContentPartPr>
            <p14:xfrm>
              <a:off x="660400" y="3305175"/>
              <a:ext cx="184150" cy="635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5"/>
            </p:blipFill>
            <p:spPr>
              <a:xfrm>
                <a:off x="660400" y="3305175"/>
                <a:ext cx="1841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60" name="墨迹 159"/>
              <p14:cNvContentPartPr/>
              <p14:nvPr/>
            </p14:nvContentPartPr>
            <p14:xfrm>
              <a:off x="873125" y="3225800"/>
              <a:ext cx="76200" cy="317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7"/>
            </p:blipFill>
            <p:spPr>
              <a:xfrm>
                <a:off x="873125" y="3225800"/>
                <a:ext cx="762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61" name="墨迹 160"/>
              <p14:cNvContentPartPr/>
              <p14:nvPr/>
            </p14:nvContentPartPr>
            <p14:xfrm>
              <a:off x="828675" y="3279775"/>
              <a:ext cx="139700" cy="2857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9"/>
            </p:blipFill>
            <p:spPr>
              <a:xfrm>
                <a:off x="828675" y="3279775"/>
                <a:ext cx="1397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62" name="墨迹 161"/>
              <p14:cNvContentPartPr/>
              <p14:nvPr/>
            </p14:nvContentPartPr>
            <p14:xfrm>
              <a:off x="914400" y="3155950"/>
              <a:ext cx="161925" cy="1778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1"/>
            </p:blipFill>
            <p:spPr>
              <a:xfrm>
                <a:off x="914400" y="3155950"/>
                <a:ext cx="1619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3" name="墨迹 162"/>
              <p14:cNvContentPartPr/>
              <p14:nvPr/>
            </p14:nvContentPartPr>
            <p14:xfrm>
              <a:off x="1095375" y="3184525"/>
              <a:ext cx="209550" cy="22542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3"/>
            </p:blipFill>
            <p:spPr>
              <a:xfrm>
                <a:off x="1095375" y="3184525"/>
                <a:ext cx="2095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4" name="墨迹 163"/>
              <p14:cNvContentPartPr/>
              <p14:nvPr/>
            </p14:nvContentPartPr>
            <p14:xfrm>
              <a:off x="1660525" y="3022600"/>
              <a:ext cx="219075" cy="25082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5"/>
            </p:blipFill>
            <p:spPr>
              <a:xfrm>
                <a:off x="1660525" y="3022600"/>
                <a:ext cx="2190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5" name="墨迹 164"/>
              <p14:cNvContentPartPr/>
              <p14:nvPr/>
            </p14:nvContentPartPr>
            <p14:xfrm>
              <a:off x="1695450" y="3003550"/>
              <a:ext cx="171450" cy="44767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7"/>
            </p:blipFill>
            <p:spPr>
              <a:xfrm>
                <a:off x="1695450" y="3003550"/>
                <a:ext cx="171450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6" name="墨迹 165"/>
              <p14:cNvContentPartPr/>
              <p14:nvPr/>
            </p14:nvContentPartPr>
            <p14:xfrm>
              <a:off x="2006600" y="2987675"/>
              <a:ext cx="92075" cy="49530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19"/>
            </p:blipFill>
            <p:spPr>
              <a:xfrm>
                <a:off x="2006600" y="2987675"/>
                <a:ext cx="92075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7" name="墨迹 166"/>
              <p14:cNvContentPartPr/>
              <p14:nvPr/>
            </p14:nvContentPartPr>
            <p14:xfrm>
              <a:off x="428625" y="3746500"/>
              <a:ext cx="123825" cy="28892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21"/>
            </p:blipFill>
            <p:spPr>
              <a:xfrm>
                <a:off x="428625" y="3746500"/>
                <a:ext cx="1238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8" name="墨迹 167"/>
              <p14:cNvContentPartPr/>
              <p14:nvPr/>
            </p14:nvContentPartPr>
            <p14:xfrm>
              <a:off x="339725" y="3600450"/>
              <a:ext cx="346075" cy="56515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3"/>
            </p:blipFill>
            <p:spPr>
              <a:xfrm>
                <a:off x="339725" y="3600450"/>
                <a:ext cx="346075" cy="565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69" name="墨迹 168"/>
              <p14:cNvContentPartPr/>
              <p14:nvPr/>
            </p14:nvContentPartPr>
            <p14:xfrm>
              <a:off x="711200" y="3870325"/>
              <a:ext cx="98425" cy="33655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5"/>
            </p:blipFill>
            <p:spPr>
              <a:xfrm>
                <a:off x="711200" y="3870325"/>
                <a:ext cx="984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70" name="墨迹 169"/>
              <p14:cNvContentPartPr/>
              <p14:nvPr/>
            </p14:nvContentPartPr>
            <p14:xfrm>
              <a:off x="809625" y="3844925"/>
              <a:ext cx="82550" cy="30480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7"/>
            </p:blipFill>
            <p:spPr>
              <a:xfrm>
                <a:off x="809625" y="3844925"/>
                <a:ext cx="825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71" name="墨迹 170"/>
              <p14:cNvContentPartPr/>
              <p14:nvPr/>
            </p14:nvContentPartPr>
            <p14:xfrm>
              <a:off x="746125" y="3984625"/>
              <a:ext cx="184150" cy="5397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29"/>
            </p:blipFill>
            <p:spPr>
              <a:xfrm>
                <a:off x="746125" y="3984625"/>
                <a:ext cx="1841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72" name="墨迹 171"/>
              <p14:cNvContentPartPr/>
              <p14:nvPr/>
            </p14:nvContentPartPr>
            <p14:xfrm>
              <a:off x="946150" y="3873500"/>
              <a:ext cx="136525" cy="1270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31"/>
            </p:blipFill>
            <p:spPr>
              <a:xfrm>
                <a:off x="946150" y="3873500"/>
                <a:ext cx="1365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73" name="墨迹 172"/>
              <p14:cNvContentPartPr/>
              <p14:nvPr/>
            </p14:nvContentPartPr>
            <p14:xfrm>
              <a:off x="974725" y="3876675"/>
              <a:ext cx="117475" cy="9842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3"/>
            </p:blipFill>
            <p:spPr>
              <a:xfrm>
                <a:off x="974725" y="3876675"/>
                <a:ext cx="1174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74" name="墨迹 173"/>
              <p14:cNvContentPartPr/>
              <p14:nvPr/>
            </p14:nvContentPartPr>
            <p14:xfrm>
              <a:off x="1038225" y="3746500"/>
              <a:ext cx="146050" cy="24765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5"/>
            </p:blipFill>
            <p:spPr>
              <a:xfrm>
                <a:off x="1038225" y="3746500"/>
                <a:ext cx="1460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75" name="墨迹 174"/>
              <p14:cNvContentPartPr/>
              <p14:nvPr/>
            </p14:nvContentPartPr>
            <p14:xfrm>
              <a:off x="1203325" y="3898900"/>
              <a:ext cx="149225" cy="206375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7"/>
            </p:blipFill>
            <p:spPr>
              <a:xfrm>
                <a:off x="1203325" y="3898900"/>
                <a:ext cx="1492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6" name="墨迹 175"/>
              <p14:cNvContentPartPr/>
              <p14:nvPr/>
            </p14:nvContentPartPr>
            <p14:xfrm>
              <a:off x="1457325" y="3778250"/>
              <a:ext cx="9525" cy="23177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39"/>
            </p:blipFill>
            <p:spPr>
              <a:xfrm>
                <a:off x="1457325" y="3778250"/>
                <a:ext cx="95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7" name="墨迹 176"/>
              <p14:cNvContentPartPr/>
              <p14:nvPr/>
            </p14:nvContentPartPr>
            <p14:xfrm>
              <a:off x="1422400" y="3721100"/>
              <a:ext cx="171450" cy="23495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41"/>
            </p:blipFill>
            <p:spPr>
              <a:xfrm>
                <a:off x="1422400" y="3721100"/>
                <a:ext cx="1714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78" name="墨迹 177"/>
              <p14:cNvContentPartPr/>
              <p14:nvPr/>
            </p14:nvContentPartPr>
            <p14:xfrm>
              <a:off x="4857750" y="4781550"/>
              <a:ext cx="168275" cy="25400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3"/>
            </p:blipFill>
            <p:spPr>
              <a:xfrm>
                <a:off x="4857750" y="4781550"/>
                <a:ext cx="1682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79" name="墨迹 178"/>
              <p14:cNvContentPartPr/>
              <p14:nvPr/>
            </p14:nvContentPartPr>
            <p14:xfrm>
              <a:off x="5054600" y="4845050"/>
              <a:ext cx="177800" cy="13017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5"/>
            </p:blipFill>
            <p:spPr>
              <a:xfrm>
                <a:off x="5054600" y="4845050"/>
                <a:ext cx="1778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80" name="墨迹 179"/>
              <p14:cNvContentPartPr/>
              <p14:nvPr/>
            </p14:nvContentPartPr>
            <p14:xfrm>
              <a:off x="5226050" y="4864100"/>
              <a:ext cx="219075" cy="193675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7"/>
            </p:blipFill>
            <p:spPr>
              <a:xfrm>
                <a:off x="5226050" y="4864100"/>
                <a:ext cx="2190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81" name="墨迹 180"/>
              <p14:cNvContentPartPr/>
              <p14:nvPr/>
            </p14:nvContentPartPr>
            <p14:xfrm>
              <a:off x="492125" y="1482725"/>
              <a:ext cx="123825" cy="42227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49"/>
            </p:blipFill>
            <p:spPr>
              <a:xfrm>
                <a:off x="492125" y="1482725"/>
                <a:ext cx="12382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82" name="墨迹 181"/>
              <p14:cNvContentPartPr/>
              <p14:nvPr/>
            </p14:nvContentPartPr>
            <p14:xfrm>
              <a:off x="581025" y="1520825"/>
              <a:ext cx="34925" cy="36830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51"/>
            </p:blipFill>
            <p:spPr>
              <a:xfrm>
                <a:off x="581025" y="1520825"/>
                <a:ext cx="3492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83" name="墨迹 182"/>
              <p14:cNvContentPartPr/>
              <p14:nvPr/>
            </p14:nvContentPartPr>
            <p14:xfrm>
              <a:off x="514350" y="1727200"/>
              <a:ext cx="171450" cy="1905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3"/>
            </p:blipFill>
            <p:spPr>
              <a:xfrm>
                <a:off x="514350" y="1727200"/>
                <a:ext cx="1714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84" name="墨迹 183"/>
              <p14:cNvContentPartPr/>
              <p14:nvPr/>
            </p14:nvContentPartPr>
            <p14:xfrm>
              <a:off x="730250" y="1666875"/>
              <a:ext cx="136525" cy="47625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5"/>
            </p:blipFill>
            <p:spPr>
              <a:xfrm>
                <a:off x="730250" y="1666875"/>
                <a:ext cx="1365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85" name="墨迹 184"/>
              <p14:cNvContentPartPr/>
              <p14:nvPr/>
            </p14:nvContentPartPr>
            <p14:xfrm>
              <a:off x="793750" y="1587500"/>
              <a:ext cx="114300" cy="219075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57"/>
            </p:blipFill>
            <p:spPr>
              <a:xfrm>
                <a:off x="793750" y="1587500"/>
                <a:ext cx="1143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86" name="墨迹 185"/>
              <p14:cNvContentPartPr/>
              <p14:nvPr/>
            </p14:nvContentPartPr>
            <p14:xfrm>
              <a:off x="949325" y="1704975"/>
              <a:ext cx="92075" cy="13335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59"/>
            </p:blipFill>
            <p:spPr>
              <a:xfrm>
                <a:off x="949325" y="1704975"/>
                <a:ext cx="920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87" name="墨迹 186"/>
              <p14:cNvContentPartPr/>
              <p14:nvPr/>
            </p14:nvContentPartPr>
            <p14:xfrm>
              <a:off x="1085850" y="1543050"/>
              <a:ext cx="98425" cy="327025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61"/>
            </p:blipFill>
            <p:spPr>
              <a:xfrm>
                <a:off x="1085850" y="1543050"/>
                <a:ext cx="984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88" name="墨迹 187"/>
              <p14:cNvContentPartPr/>
              <p14:nvPr/>
            </p14:nvContentPartPr>
            <p14:xfrm>
              <a:off x="1152525" y="1603375"/>
              <a:ext cx="53975" cy="27940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63"/>
            </p:blipFill>
            <p:spPr>
              <a:xfrm>
                <a:off x="1152525" y="1603375"/>
                <a:ext cx="539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89" name="墨迹 188"/>
              <p14:cNvContentPartPr/>
              <p14:nvPr/>
            </p14:nvContentPartPr>
            <p14:xfrm>
              <a:off x="1111250" y="1724025"/>
              <a:ext cx="130175" cy="2540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65"/>
            </p:blipFill>
            <p:spPr>
              <a:xfrm>
                <a:off x="1111250" y="1724025"/>
                <a:ext cx="1301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90" name="墨迹 189"/>
              <p14:cNvContentPartPr/>
              <p14:nvPr/>
            </p14:nvContentPartPr>
            <p14:xfrm>
              <a:off x="1304925" y="1552575"/>
              <a:ext cx="38100" cy="403225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67"/>
            </p:blipFill>
            <p:spPr>
              <a:xfrm>
                <a:off x="1304925" y="1552575"/>
                <a:ext cx="3810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91" name="墨迹 190"/>
              <p14:cNvContentPartPr/>
              <p14:nvPr/>
            </p14:nvContentPartPr>
            <p14:xfrm>
              <a:off x="1409700" y="1654175"/>
              <a:ext cx="161925" cy="257175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69"/>
            </p:blipFill>
            <p:spPr>
              <a:xfrm>
                <a:off x="1409700" y="1654175"/>
                <a:ext cx="1619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92" name="墨迹 191"/>
              <p14:cNvContentPartPr/>
              <p14:nvPr/>
            </p14:nvContentPartPr>
            <p14:xfrm>
              <a:off x="1409700" y="3625850"/>
              <a:ext cx="44450" cy="52070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71"/>
            </p:blipFill>
            <p:spPr>
              <a:xfrm>
                <a:off x="1409700" y="3625850"/>
                <a:ext cx="44450" cy="520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93" name="墨迹 192"/>
              <p14:cNvContentPartPr/>
              <p14:nvPr/>
            </p14:nvContentPartPr>
            <p14:xfrm>
              <a:off x="1473200" y="3775075"/>
              <a:ext cx="127000" cy="27940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73"/>
            </p:blipFill>
            <p:spPr>
              <a:xfrm>
                <a:off x="1473200" y="3775075"/>
                <a:ext cx="1270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94" name="墨迹 193"/>
              <p14:cNvContentPartPr/>
              <p14:nvPr/>
            </p14:nvContentPartPr>
            <p14:xfrm>
              <a:off x="1441450" y="3895725"/>
              <a:ext cx="101600" cy="47625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75"/>
            </p:blipFill>
            <p:spPr>
              <a:xfrm>
                <a:off x="1441450" y="3895725"/>
                <a:ext cx="1016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95" name="墨迹 194"/>
              <p14:cNvContentPartPr/>
              <p14:nvPr/>
            </p14:nvContentPartPr>
            <p14:xfrm>
              <a:off x="904875" y="4384675"/>
              <a:ext cx="117475" cy="1270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77"/>
            </p:blipFill>
            <p:spPr>
              <a:xfrm>
                <a:off x="904875" y="4384675"/>
                <a:ext cx="1174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196" name="墨迹 195"/>
              <p14:cNvContentPartPr/>
              <p14:nvPr/>
            </p14:nvContentPartPr>
            <p14:xfrm>
              <a:off x="882650" y="4438650"/>
              <a:ext cx="180975" cy="3810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79"/>
            </p:blipFill>
            <p:spPr>
              <a:xfrm>
                <a:off x="882650" y="4438650"/>
                <a:ext cx="1809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197" name="墨迹 196"/>
              <p14:cNvContentPartPr/>
              <p14:nvPr/>
            </p14:nvContentPartPr>
            <p14:xfrm>
              <a:off x="965200" y="4241800"/>
              <a:ext cx="155575" cy="27940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81"/>
            </p:blipFill>
            <p:spPr>
              <a:xfrm>
                <a:off x="965200" y="4241800"/>
                <a:ext cx="1555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198" name="墨迹 197"/>
              <p14:cNvContentPartPr/>
              <p14:nvPr/>
            </p14:nvContentPartPr>
            <p14:xfrm>
              <a:off x="1130300" y="4448175"/>
              <a:ext cx="177800" cy="187325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83"/>
            </p:blipFill>
            <p:spPr>
              <a:xfrm>
                <a:off x="1130300" y="4448175"/>
                <a:ext cx="1778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199" name="墨迹 198"/>
              <p14:cNvContentPartPr/>
              <p14:nvPr/>
            </p14:nvContentPartPr>
            <p14:xfrm>
              <a:off x="1320800" y="4422775"/>
              <a:ext cx="206375" cy="155575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85"/>
            </p:blipFill>
            <p:spPr>
              <a:xfrm>
                <a:off x="1320800" y="4422775"/>
                <a:ext cx="2063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200" name="墨迹 199"/>
              <p14:cNvContentPartPr/>
              <p14:nvPr/>
            </p14:nvContentPartPr>
            <p14:xfrm>
              <a:off x="1504950" y="4210050"/>
              <a:ext cx="117475" cy="48260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87"/>
            </p:blipFill>
            <p:spPr>
              <a:xfrm>
                <a:off x="1504950" y="4210050"/>
                <a:ext cx="117475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201" name="墨迹 200"/>
              <p14:cNvContentPartPr/>
              <p14:nvPr/>
            </p14:nvContentPartPr>
            <p14:xfrm>
              <a:off x="1616075" y="4225925"/>
              <a:ext cx="73025" cy="35877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89"/>
            </p:blipFill>
            <p:spPr>
              <a:xfrm>
                <a:off x="1616075" y="4225925"/>
                <a:ext cx="7302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202" name="墨迹 201"/>
              <p14:cNvContentPartPr/>
              <p14:nvPr/>
            </p14:nvContentPartPr>
            <p14:xfrm>
              <a:off x="1558925" y="4394200"/>
              <a:ext cx="158750" cy="28575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91"/>
            </p:blipFill>
            <p:spPr>
              <a:xfrm>
                <a:off x="1558925" y="4394200"/>
                <a:ext cx="1587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203" name="墨迹 202"/>
              <p14:cNvContentPartPr/>
              <p14:nvPr/>
            </p14:nvContentPartPr>
            <p14:xfrm>
              <a:off x="914400" y="4819650"/>
              <a:ext cx="180975" cy="47625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93"/>
            </p:blipFill>
            <p:spPr>
              <a:xfrm>
                <a:off x="914400" y="4819650"/>
                <a:ext cx="1809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204" name="墨迹 203"/>
              <p14:cNvContentPartPr/>
              <p14:nvPr/>
            </p14:nvContentPartPr>
            <p14:xfrm>
              <a:off x="923925" y="4889500"/>
              <a:ext cx="152400" cy="1905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95"/>
            </p:blipFill>
            <p:spPr>
              <a:xfrm>
                <a:off x="923925" y="4889500"/>
                <a:ext cx="1524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205" name="墨迹 204"/>
              <p14:cNvContentPartPr/>
              <p14:nvPr/>
            </p14:nvContentPartPr>
            <p14:xfrm>
              <a:off x="974725" y="4699000"/>
              <a:ext cx="149225" cy="314325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97"/>
            </p:blipFill>
            <p:spPr>
              <a:xfrm>
                <a:off x="974725" y="4699000"/>
                <a:ext cx="1492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206" name="墨迹 205"/>
              <p14:cNvContentPartPr/>
              <p14:nvPr/>
            </p14:nvContentPartPr>
            <p14:xfrm>
              <a:off x="1193800" y="4854575"/>
              <a:ext cx="127000" cy="14605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99"/>
            </p:blipFill>
            <p:spPr>
              <a:xfrm>
                <a:off x="1193800" y="4854575"/>
                <a:ext cx="1270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0" p14:bwMode="auto">
            <p14:nvContentPartPr>
              <p14:cNvPr id="207" name="墨迹 206"/>
              <p14:cNvContentPartPr/>
              <p14:nvPr/>
            </p14:nvContentPartPr>
            <p14:xfrm>
              <a:off x="1387475" y="4867275"/>
              <a:ext cx="190500" cy="15875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401"/>
            </p:blipFill>
            <p:spPr>
              <a:xfrm>
                <a:off x="1387475" y="4867275"/>
                <a:ext cx="1905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2" p14:bwMode="auto">
            <p14:nvContentPartPr>
              <p14:cNvPr id="208" name="墨迹 207"/>
              <p14:cNvContentPartPr/>
              <p14:nvPr/>
            </p14:nvContentPartPr>
            <p14:xfrm>
              <a:off x="1831975" y="4721225"/>
              <a:ext cx="171450" cy="17780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03"/>
            </p:blipFill>
            <p:spPr>
              <a:xfrm>
                <a:off x="1831975" y="4721225"/>
                <a:ext cx="1714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4" p14:bwMode="auto">
            <p14:nvContentPartPr>
              <p14:cNvPr id="209" name="墨迹 208"/>
              <p14:cNvContentPartPr/>
              <p14:nvPr/>
            </p14:nvContentPartPr>
            <p14:xfrm>
              <a:off x="1876425" y="4676775"/>
              <a:ext cx="142875" cy="42227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05"/>
            </p:blipFill>
            <p:spPr>
              <a:xfrm>
                <a:off x="1876425" y="4676775"/>
                <a:ext cx="14287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210" name="墨迹 209"/>
              <p14:cNvContentPartPr/>
              <p14:nvPr/>
            </p14:nvContentPartPr>
            <p14:xfrm>
              <a:off x="2105025" y="4730750"/>
              <a:ext cx="155575" cy="22225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07"/>
            </p:blipFill>
            <p:spPr>
              <a:xfrm>
                <a:off x="2105025" y="4730750"/>
                <a:ext cx="1555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211" name="墨迹 210"/>
              <p14:cNvContentPartPr/>
              <p14:nvPr/>
            </p14:nvContentPartPr>
            <p14:xfrm>
              <a:off x="628650" y="5572125"/>
              <a:ext cx="206375" cy="22225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09"/>
            </p:blipFill>
            <p:spPr>
              <a:xfrm>
                <a:off x="628650" y="5572125"/>
                <a:ext cx="2063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212" name="墨迹 211"/>
              <p14:cNvContentPartPr/>
              <p14:nvPr/>
            </p14:nvContentPartPr>
            <p14:xfrm>
              <a:off x="917575" y="5549900"/>
              <a:ext cx="200025" cy="231775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11"/>
            </p:blipFill>
            <p:spPr>
              <a:xfrm>
                <a:off x="917575" y="5549900"/>
                <a:ext cx="2000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13" name="墨迹 212"/>
              <p14:cNvContentPartPr/>
              <p14:nvPr/>
            </p14:nvContentPartPr>
            <p14:xfrm>
              <a:off x="1228725" y="5591175"/>
              <a:ext cx="101600" cy="635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13"/>
            </p:blipFill>
            <p:spPr>
              <a:xfrm>
                <a:off x="1228725" y="5591175"/>
                <a:ext cx="1016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214" name="墨迹 213"/>
              <p14:cNvContentPartPr/>
              <p14:nvPr/>
            </p14:nvContentPartPr>
            <p14:xfrm>
              <a:off x="1419225" y="5559425"/>
              <a:ext cx="146050" cy="15875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15"/>
            </p:blipFill>
            <p:spPr>
              <a:xfrm>
                <a:off x="1419225" y="5559425"/>
                <a:ext cx="1460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215" name="墨迹 214"/>
              <p14:cNvContentPartPr/>
              <p14:nvPr/>
            </p14:nvContentPartPr>
            <p14:xfrm>
              <a:off x="1641475" y="5540375"/>
              <a:ext cx="171450" cy="161925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17"/>
            </p:blipFill>
            <p:spPr>
              <a:xfrm>
                <a:off x="1641475" y="5540375"/>
                <a:ext cx="1714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8" p14:bwMode="auto">
            <p14:nvContentPartPr>
              <p14:cNvPr id="216" name="墨迹 215"/>
              <p14:cNvContentPartPr/>
              <p14:nvPr/>
            </p14:nvContentPartPr>
            <p14:xfrm>
              <a:off x="1841500" y="5365750"/>
              <a:ext cx="114300" cy="492125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19"/>
            </p:blipFill>
            <p:spPr>
              <a:xfrm>
                <a:off x="1841500" y="5365750"/>
                <a:ext cx="114300" cy="492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0" p14:bwMode="auto">
            <p14:nvContentPartPr>
              <p14:cNvPr id="217" name="墨迹 216"/>
              <p14:cNvContentPartPr/>
              <p14:nvPr/>
            </p14:nvContentPartPr>
            <p14:xfrm>
              <a:off x="1952625" y="5353050"/>
              <a:ext cx="98425" cy="29210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21"/>
            </p:blipFill>
            <p:spPr>
              <a:xfrm>
                <a:off x="1952625" y="5353050"/>
                <a:ext cx="98425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2" p14:bwMode="auto">
            <p14:nvContentPartPr>
              <p14:cNvPr id="218" name="墨迹 217"/>
              <p14:cNvContentPartPr/>
              <p14:nvPr/>
            </p14:nvContentPartPr>
            <p14:xfrm>
              <a:off x="1936750" y="5556250"/>
              <a:ext cx="85725" cy="9525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23"/>
            </p:blipFill>
            <p:spPr>
              <a:xfrm>
                <a:off x="1936750" y="5556250"/>
                <a:ext cx="857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4" p14:bwMode="auto">
            <p14:nvContentPartPr>
              <p14:cNvPr id="219" name="墨迹 218"/>
              <p14:cNvContentPartPr/>
              <p14:nvPr/>
            </p14:nvContentPartPr>
            <p14:xfrm>
              <a:off x="1997075" y="5743575"/>
              <a:ext cx="6350" cy="32385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25"/>
            </p:blipFill>
            <p:spPr>
              <a:xfrm>
                <a:off x="1997075" y="5743575"/>
                <a:ext cx="635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6" p14:bwMode="auto">
            <p14:nvContentPartPr>
              <p14:cNvPr id="220" name="墨迹 219"/>
              <p14:cNvContentPartPr/>
              <p14:nvPr/>
            </p14:nvContentPartPr>
            <p14:xfrm>
              <a:off x="1927225" y="5683250"/>
              <a:ext cx="25400" cy="225425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27"/>
            </p:blipFill>
            <p:spPr>
              <a:xfrm>
                <a:off x="1927225" y="5683250"/>
                <a:ext cx="2540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8" p14:bwMode="auto">
            <p14:nvContentPartPr>
              <p14:cNvPr id="221" name="墨迹 220"/>
              <p14:cNvContentPartPr/>
              <p14:nvPr/>
            </p14:nvContentPartPr>
            <p14:xfrm>
              <a:off x="1971675" y="5721350"/>
              <a:ext cx="114300" cy="136525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29"/>
            </p:blipFill>
            <p:spPr>
              <a:xfrm>
                <a:off x="1971675" y="5721350"/>
                <a:ext cx="114300" cy="136525"/>
              </a:xfrm>
              <a:prstGeom prst="rect"/>
            </p:spPr>
          </p:pic>
        </mc:Fallback>
      </mc:AlternateContent>
    </p:spTree>
    <p:custDataLst>
      <p:tags r:id="rId430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Part02-Grammar definition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Ambiguous grammar / </a:t>
            </a:r>
            <a:r>
              <a:rPr lang="zh-CN" altLang="en-US"/>
              <a:t>二义性</a:t>
            </a:r>
            <a:r>
              <a:rPr lang="zh-CN" altLang="en-US"/>
              <a:t>文法</a:t>
            </a:r>
            <a:endParaRPr lang="zh-CN" altLang="en-US"/>
          </a:p>
          <a:p>
            <a:r>
              <a:rPr lang="en-US" altLang="zh-CN"/>
              <a:t>Left-associativie &amp; right-associative grammar </a:t>
            </a:r>
            <a:r>
              <a:rPr lang="zh-CN" altLang="en-US"/>
              <a:t>、文法的左结合与</a:t>
            </a:r>
            <a:r>
              <a:rPr lang="zh-CN" altLang="en-US"/>
              <a:t>右结合</a:t>
            </a:r>
            <a:endParaRPr lang="zh-CN" altLang="en-US"/>
          </a:p>
          <a:p>
            <a:r>
              <a:rPr lang="en-US" altLang="zh-CN"/>
              <a:t>Priority of operator in grammar/ </a:t>
            </a:r>
            <a:r>
              <a:rPr lang="zh-CN" altLang="en-US"/>
              <a:t>文法中</a:t>
            </a:r>
            <a:r>
              <a:rPr lang="zh-CN" altLang="en-US"/>
              <a:t>的运算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2400"/>
              <a:t>02-</a:t>
            </a:r>
            <a:r>
              <a:rPr lang="zh-CN" altLang="en-US" sz="2400"/>
              <a:t>表达式文法的三种定义形式</a:t>
            </a:r>
            <a:br>
              <a:rPr lang="zh-CN" altLang="en-US" sz="2400"/>
            </a:br>
            <a:r>
              <a:rPr lang="en-US" altLang="zh-CN" sz="2400"/>
              <a:t>            three different definitions of expression grammar</a:t>
            </a:r>
            <a:br>
              <a:rPr lang="en-US" altLang="zh-CN" sz="2400"/>
            </a:br>
            <a:r>
              <a:rPr lang="zh-CN" altLang="en-US" sz="2400"/>
              <a:t>（龙书第二版</a:t>
            </a:r>
            <a:r>
              <a:rPr lang="en-US" altLang="zh-CN" sz="2400"/>
              <a:t> / dragon book 2nd</a:t>
            </a:r>
            <a:r>
              <a:rPr lang="zh-CN" altLang="en-US" sz="2400"/>
              <a:t>：</a:t>
            </a:r>
            <a:r>
              <a:rPr lang="en-US" altLang="zh-CN" sz="2400"/>
              <a:t>pp.122</a:t>
            </a:r>
            <a:r>
              <a:rPr lang="zh-CN" altLang="en-US" sz="2400"/>
              <a:t>）</a:t>
            </a:r>
            <a:endParaRPr lang="zh-CN" altLang="en-US" sz="24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7695" y="1701800"/>
            <a:ext cx="3332480" cy="3100705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lnSpcReduction="20000"/>
          </a:bodyPr>
          <a:p>
            <a:r>
              <a:rPr lang="en-US" altLang="zh-CN">
                <a:solidFill>
                  <a:schemeClr val="bg1"/>
                </a:solidFill>
              </a:rPr>
              <a:t>G</a:t>
            </a:r>
            <a:r>
              <a:rPr lang="en-US" altLang="zh-CN" baseline="-25000">
                <a:solidFill>
                  <a:schemeClr val="bg1"/>
                </a:solidFill>
                <a:uFillTx/>
              </a:rPr>
              <a:t>1</a:t>
            </a:r>
            <a:r>
              <a:rPr lang="en-US" altLang="zh-CN">
                <a:solidFill>
                  <a:schemeClr val="bg1"/>
                </a:solidFill>
              </a:rPr>
              <a:t>[E]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E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→E+T | T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→T*F | F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F→(E) | id</a:t>
            </a:r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suitable for LR analysis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适用于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LR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分析算法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4311650" y="1755775"/>
            <a:ext cx="3515995" cy="429831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0000" tIns="46800" rIns="90000" bIns="46800" rtlCol="0">
            <a:normAutofit fontScale="8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bg1"/>
                </a:solidFill>
              </a:rPr>
              <a:t>G</a:t>
            </a:r>
            <a:r>
              <a:rPr lang="en-US" altLang="zh-CN" baseline="-25000">
                <a:solidFill>
                  <a:schemeClr val="bg1"/>
                </a:solidFill>
                <a:uFillTx/>
              </a:rPr>
              <a:t>2</a:t>
            </a:r>
            <a:r>
              <a:rPr lang="en-US" altLang="zh-CN">
                <a:solidFill>
                  <a:schemeClr val="bg1"/>
                </a:solidFill>
              </a:rPr>
              <a:t>[E]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E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→TE’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E’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→+TE’ | </a:t>
            </a:r>
            <a:r>
              <a:rPr lang="en-US" altLang="zh-CN">
                <a:solidFill>
                  <a:schemeClr val="bg1"/>
                </a:solidFill>
                <a:latin typeface="+mj-lt"/>
                <a:ea typeface="黑体" panose="02010609060101010101" pitchFamily="2" charset="-122"/>
                <a:cs typeface="+mj-lt"/>
                <a:sym typeface="+mn-ea"/>
              </a:rPr>
              <a:t>ℇ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T→FT’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bg1"/>
                </a:solidFill>
              </a:rPr>
              <a:t>T’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→*FT’ | </a:t>
            </a:r>
            <a:r>
              <a:rPr lang="en-US" altLang="zh-CN">
                <a:solidFill>
                  <a:schemeClr val="bg1"/>
                </a:solidFill>
                <a:latin typeface="+mj-lt"/>
                <a:ea typeface="黑体" panose="02010609060101010101" pitchFamily="2" charset="-122"/>
                <a:cs typeface="+mj-lt"/>
                <a:sym typeface="+mn-ea"/>
              </a:rPr>
              <a:t>ℇ</a:t>
            </a:r>
            <a:endParaRPr lang="en-US" altLang="zh-CN">
              <a:solidFill>
                <a:schemeClr val="bg1"/>
              </a:solidFill>
              <a:latin typeface="+mj-lt"/>
              <a:ea typeface="黑体" panose="02010609060101010101" pitchFamily="2" charset="-122"/>
              <a:cs typeface="+mj-lt"/>
              <a:sym typeface="+mn-ea"/>
            </a:endParaRPr>
          </a:p>
          <a:p>
            <a:r>
              <a:rPr lang="en-US" altLang="zh-CN">
                <a:solidFill>
                  <a:schemeClr val="bg1"/>
                </a:solidFill>
                <a:latin typeface="+mj-lt"/>
                <a:ea typeface="黑体" panose="02010609060101010101" pitchFamily="2" charset="-122"/>
                <a:cs typeface="+mj-lt"/>
                <a:sym typeface="+mn-ea"/>
              </a:rPr>
              <a:t>F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→( E ) | id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zh-C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without left recursion &amp; suitable for top-down analysis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无左递归，适合自顶向上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分析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7983220" y="2842895"/>
            <a:ext cx="3082290" cy="29571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bg1"/>
                </a:solidFill>
              </a:rPr>
              <a:t>G</a:t>
            </a:r>
            <a:r>
              <a:rPr lang="en-US" altLang="zh-CN" baseline="-25000">
                <a:solidFill>
                  <a:schemeClr val="bg1"/>
                </a:solidFill>
                <a:uFillTx/>
              </a:rPr>
              <a:t>3</a:t>
            </a:r>
            <a:r>
              <a:rPr lang="en-US" altLang="zh-CN">
                <a:solidFill>
                  <a:schemeClr val="bg1"/>
                </a:solidFill>
              </a:rPr>
              <a:t>[E]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E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→E+E | E*E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| ( E ) |  id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zh-CN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有二义性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ambiguous grammar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8448675" y="1254125"/>
              <a:ext cx="66675" cy="1524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8448675" y="1254125"/>
                <a:ext cx="6667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8" name="墨迹 7"/>
              <p14:cNvContentPartPr/>
              <p14:nvPr/>
            </p14:nvContentPartPr>
            <p14:xfrm>
              <a:off x="8343900" y="1330325"/>
              <a:ext cx="241300" cy="2952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4"/>
            </p:blipFill>
            <p:spPr>
              <a:xfrm>
                <a:off x="8343900" y="1330325"/>
                <a:ext cx="2413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9" name="墨迹 8"/>
              <p14:cNvContentPartPr/>
              <p14:nvPr/>
            </p14:nvContentPartPr>
            <p14:xfrm>
              <a:off x="8588375" y="1254125"/>
              <a:ext cx="203200" cy="2000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6"/>
            </p:blipFill>
            <p:spPr>
              <a:xfrm>
                <a:off x="8588375" y="1254125"/>
                <a:ext cx="2032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0" name="墨迹 9"/>
              <p14:cNvContentPartPr/>
              <p14:nvPr/>
            </p14:nvContentPartPr>
            <p14:xfrm>
              <a:off x="8543925" y="1346200"/>
              <a:ext cx="273050" cy="2540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8"/>
            </p:blipFill>
            <p:spPr>
              <a:xfrm>
                <a:off x="8543925" y="1346200"/>
                <a:ext cx="27305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1" name="墨迹 10"/>
              <p14:cNvContentPartPr/>
              <p14:nvPr/>
            </p14:nvContentPartPr>
            <p14:xfrm>
              <a:off x="8823325" y="1222375"/>
              <a:ext cx="215900" cy="3841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0"/>
            </p:blipFill>
            <p:spPr>
              <a:xfrm>
                <a:off x="8823325" y="1222375"/>
                <a:ext cx="21590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2" name="墨迹 11"/>
              <p14:cNvContentPartPr/>
              <p14:nvPr/>
            </p14:nvContentPartPr>
            <p14:xfrm>
              <a:off x="9191625" y="1330325"/>
              <a:ext cx="244475" cy="2635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2"/>
            </p:blipFill>
            <p:spPr>
              <a:xfrm>
                <a:off x="9191625" y="1330325"/>
                <a:ext cx="2444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3" name="墨迹 12"/>
              <p14:cNvContentPartPr/>
              <p14:nvPr/>
            </p14:nvContentPartPr>
            <p14:xfrm>
              <a:off x="9236075" y="1279525"/>
              <a:ext cx="180975" cy="349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4"/>
            </p:blipFill>
            <p:spPr>
              <a:xfrm>
                <a:off x="9236075" y="1279525"/>
                <a:ext cx="1809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4" name="墨迹 13"/>
              <p14:cNvContentPartPr/>
              <p14:nvPr/>
            </p14:nvContentPartPr>
            <p14:xfrm>
              <a:off x="9217025" y="1435100"/>
              <a:ext cx="158750" cy="63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6"/>
            </p:blipFill>
            <p:spPr>
              <a:xfrm>
                <a:off x="9217025" y="1435100"/>
                <a:ext cx="1587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5" name="墨迹 14"/>
              <p14:cNvContentPartPr/>
              <p14:nvPr/>
            </p14:nvContentPartPr>
            <p14:xfrm>
              <a:off x="8655050" y="1644650"/>
              <a:ext cx="174625" cy="3651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8"/>
            </p:blipFill>
            <p:spPr>
              <a:xfrm>
                <a:off x="8655050" y="1644650"/>
                <a:ext cx="17462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6" name="墨迹 15"/>
              <p14:cNvContentPartPr/>
              <p14:nvPr/>
            </p14:nvContentPartPr>
            <p14:xfrm>
              <a:off x="8296275" y="2035175"/>
              <a:ext cx="127000" cy="2857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0"/>
            </p:blipFill>
            <p:spPr>
              <a:xfrm>
                <a:off x="8296275" y="2035175"/>
                <a:ext cx="1270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7" name="墨迹 16"/>
              <p14:cNvContentPartPr/>
              <p14:nvPr/>
            </p14:nvContentPartPr>
            <p14:xfrm>
              <a:off x="8451850" y="1946275"/>
              <a:ext cx="339725" cy="4921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2"/>
            </p:blipFill>
            <p:spPr>
              <a:xfrm>
                <a:off x="8451850" y="1946275"/>
                <a:ext cx="339725" cy="492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8" name="墨迹 17"/>
              <p14:cNvContentPartPr/>
              <p14:nvPr/>
            </p14:nvContentPartPr>
            <p14:xfrm>
              <a:off x="8842375" y="1949450"/>
              <a:ext cx="117475" cy="1841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4"/>
            </p:blipFill>
            <p:spPr>
              <a:xfrm>
                <a:off x="8842375" y="1949450"/>
                <a:ext cx="1174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9" name="墨迹 18"/>
              <p14:cNvContentPartPr/>
              <p14:nvPr/>
            </p14:nvContentPartPr>
            <p14:xfrm>
              <a:off x="8880475" y="2114550"/>
              <a:ext cx="635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6"/>
            </p:blipFill>
            <p:spPr>
              <a:xfrm>
                <a:off x="8880475" y="21145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0" name="墨迹 19"/>
              <p14:cNvContentPartPr/>
              <p14:nvPr/>
            </p14:nvContentPartPr>
            <p14:xfrm>
              <a:off x="8874125" y="1943100"/>
              <a:ext cx="203200" cy="3238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8"/>
            </p:blipFill>
            <p:spPr>
              <a:xfrm>
                <a:off x="8874125" y="1943100"/>
                <a:ext cx="2032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1" name="墨迹 20"/>
              <p14:cNvContentPartPr/>
              <p14:nvPr/>
            </p14:nvContentPartPr>
            <p14:xfrm>
              <a:off x="8870950" y="2120900"/>
              <a:ext cx="47625" cy="4762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0"/>
            </p:blipFill>
            <p:spPr>
              <a:xfrm>
                <a:off x="8870950" y="2120900"/>
                <a:ext cx="476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2" name="墨迹 21"/>
              <p14:cNvContentPartPr/>
              <p14:nvPr/>
            </p14:nvContentPartPr>
            <p14:xfrm>
              <a:off x="8928100" y="2212975"/>
              <a:ext cx="6350" cy="36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6"/>
            </p:blipFill>
            <p:spPr>
              <a:xfrm>
                <a:off x="8928100" y="2212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3" name="墨迹 22"/>
              <p14:cNvContentPartPr/>
              <p14:nvPr/>
            </p14:nvContentPartPr>
            <p14:xfrm>
              <a:off x="8915400" y="2244725"/>
              <a:ext cx="19050" cy="2190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3"/>
            </p:blipFill>
            <p:spPr>
              <a:xfrm>
                <a:off x="8915400" y="2244725"/>
                <a:ext cx="1905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4" name="墨迹 23"/>
              <p14:cNvContentPartPr/>
              <p14:nvPr/>
            </p14:nvContentPartPr>
            <p14:xfrm>
              <a:off x="8928100" y="2178050"/>
              <a:ext cx="215900" cy="1079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5"/>
            </p:blipFill>
            <p:spPr>
              <a:xfrm>
                <a:off x="8928100" y="2178050"/>
                <a:ext cx="21590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5" name="墨迹 24"/>
              <p14:cNvContentPartPr/>
              <p14:nvPr/>
            </p14:nvContentPartPr>
            <p14:xfrm>
              <a:off x="8855075" y="2257425"/>
              <a:ext cx="6350" cy="36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26"/>
            </p:blipFill>
            <p:spPr>
              <a:xfrm>
                <a:off x="8855075" y="22574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6" name="墨迹 25"/>
              <p14:cNvContentPartPr/>
              <p14:nvPr/>
            </p14:nvContentPartPr>
            <p14:xfrm>
              <a:off x="8858250" y="2222500"/>
              <a:ext cx="225425" cy="539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8"/>
            </p:blipFill>
            <p:spPr>
              <a:xfrm>
                <a:off x="8858250" y="2222500"/>
                <a:ext cx="22542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7" name="墨迹 26"/>
              <p14:cNvContentPartPr/>
              <p14:nvPr/>
            </p14:nvContentPartPr>
            <p14:xfrm>
              <a:off x="8861425" y="2159000"/>
              <a:ext cx="295275" cy="3619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0"/>
            </p:blipFill>
            <p:spPr>
              <a:xfrm>
                <a:off x="8861425" y="2159000"/>
                <a:ext cx="29527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8" name="墨迹 27"/>
              <p14:cNvContentPartPr/>
              <p14:nvPr/>
            </p14:nvContentPartPr>
            <p14:xfrm>
              <a:off x="9115425" y="2120900"/>
              <a:ext cx="92075" cy="3238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2"/>
            </p:blipFill>
            <p:spPr>
              <a:xfrm>
                <a:off x="9115425" y="2120900"/>
                <a:ext cx="9207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9" name="墨迹 28"/>
              <p14:cNvContentPartPr/>
              <p14:nvPr/>
            </p14:nvContentPartPr>
            <p14:xfrm>
              <a:off x="9305925" y="2076450"/>
              <a:ext cx="196850" cy="4032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4"/>
            </p:blipFill>
            <p:spPr>
              <a:xfrm>
                <a:off x="9305925" y="2076450"/>
                <a:ext cx="19685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0" name="墨迹 29"/>
              <p14:cNvContentPartPr/>
              <p14:nvPr/>
            </p14:nvContentPartPr>
            <p14:xfrm>
              <a:off x="9391650" y="2203450"/>
              <a:ext cx="82550" cy="2857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6"/>
            </p:blipFill>
            <p:spPr>
              <a:xfrm>
                <a:off x="9391650" y="2203450"/>
                <a:ext cx="825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1" name="墨迹 30"/>
              <p14:cNvContentPartPr/>
              <p14:nvPr/>
            </p14:nvContentPartPr>
            <p14:xfrm>
              <a:off x="9502775" y="1819275"/>
              <a:ext cx="95250" cy="3524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8"/>
            </p:blipFill>
            <p:spPr>
              <a:xfrm>
                <a:off x="9502775" y="1819275"/>
                <a:ext cx="952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2" name="墨迹 31"/>
              <p14:cNvContentPartPr/>
              <p14:nvPr/>
            </p14:nvContentPartPr>
            <p14:xfrm>
              <a:off x="9594850" y="1701800"/>
              <a:ext cx="82550" cy="3397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0"/>
            </p:blipFill>
            <p:spPr>
              <a:xfrm>
                <a:off x="9594850" y="1701800"/>
                <a:ext cx="8255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3" name="墨迹 32"/>
              <p14:cNvContentPartPr/>
              <p14:nvPr/>
            </p14:nvContentPartPr>
            <p14:xfrm>
              <a:off x="9725025" y="1714500"/>
              <a:ext cx="193675" cy="3079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2"/>
            </p:blipFill>
            <p:spPr>
              <a:xfrm>
                <a:off x="9725025" y="1714500"/>
                <a:ext cx="1936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4" name="墨迹 33"/>
              <p14:cNvContentPartPr/>
              <p14:nvPr/>
            </p14:nvContentPartPr>
            <p14:xfrm>
              <a:off x="9906000" y="1679575"/>
              <a:ext cx="146050" cy="4318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4"/>
            </p:blipFill>
            <p:spPr>
              <a:xfrm>
                <a:off x="9906000" y="1679575"/>
                <a:ext cx="14605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5" name="墨迹 34"/>
              <p14:cNvContentPartPr/>
              <p14:nvPr/>
            </p14:nvContentPartPr>
            <p14:xfrm>
              <a:off x="9690100" y="2143125"/>
              <a:ext cx="165100" cy="3079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6"/>
            </p:blipFill>
            <p:spPr>
              <a:xfrm>
                <a:off x="9690100" y="2143125"/>
                <a:ext cx="1651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6" name="墨迹 35"/>
              <p14:cNvContentPartPr/>
              <p14:nvPr/>
            </p14:nvContentPartPr>
            <p14:xfrm>
              <a:off x="9880600" y="2244725"/>
              <a:ext cx="22225" cy="3143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8"/>
            </p:blipFill>
            <p:spPr>
              <a:xfrm>
                <a:off x="9880600" y="2244725"/>
                <a:ext cx="222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7" name="墨迹 36"/>
              <p14:cNvContentPartPr/>
              <p14:nvPr/>
            </p14:nvContentPartPr>
            <p14:xfrm>
              <a:off x="9921875" y="2143125"/>
              <a:ext cx="203200" cy="3587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0"/>
            </p:blipFill>
            <p:spPr>
              <a:xfrm>
                <a:off x="9921875" y="2143125"/>
                <a:ext cx="2032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8" name="墨迹 37"/>
              <p14:cNvContentPartPr/>
              <p14:nvPr/>
            </p14:nvContentPartPr>
            <p14:xfrm>
              <a:off x="10045700" y="1660525"/>
              <a:ext cx="190500" cy="3365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2"/>
            </p:blipFill>
            <p:spPr>
              <a:xfrm>
                <a:off x="10045700" y="1660525"/>
                <a:ext cx="1905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9" name="墨迹 38"/>
              <p14:cNvContentPartPr/>
              <p14:nvPr/>
            </p14:nvContentPartPr>
            <p14:xfrm>
              <a:off x="10198100" y="1660525"/>
              <a:ext cx="174625" cy="4349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4"/>
            </p:blipFill>
            <p:spPr>
              <a:xfrm>
                <a:off x="10198100" y="1660525"/>
                <a:ext cx="174625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0" name="墨迹 39"/>
              <p14:cNvContentPartPr/>
              <p14:nvPr/>
            </p14:nvContentPartPr>
            <p14:xfrm>
              <a:off x="1514475" y="5184775"/>
              <a:ext cx="244475" cy="1968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6"/>
            </p:blipFill>
            <p:spPr>
              <a:xfrm>
                <a:off x="1514475" y="5184775"/>
                <a:ext cx="2444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1" name="墨迹 40"/>
              <p14:cNvContentPartPr/>
              <p14:nvPr/>
            </p14:nvContentPartPr>
            <p14:xfrm>
              <a:off x="1800225" y="5194300"/>
              <a:ext cx="6350" cy="36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26"/>
            </p:blipFill>
            <p:spPr>
              <a:xfrm>
                <a:off x="1800225" y="51943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2" name="墨迹 41"/>
              <p14:cNvContentPartPr/>
              <p14:nvPr/>
            </p14:nvContentPartPr>
            <p14:xfrm>
              <a:off x="1803400" y="5184775"/>
              <a:ext cx="158750" cy="95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9"/>
            </p:blipFill>
            <p:spPr>
              <a:xfrm>
                <a:off x="1803400" y="5184775"/>
                <a:ext cx="1587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3" name="墨迹 42"/>
              <p14:cNvContentPartPr/>
              <p14:nvPr/>
            </p14:nvContentPartPr>
            <p14:xfrm>
              <a:off x="1870075" y="5045075"/>
              <a:ext cx="73025" cy="2190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1"/>
            </p:blipFill>
            <p:spPr>
              <a:xfrm>
                <a:off x="1870075" y="5045075"/>
                <a:ext cx="730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4" name="墨迹 43"/>
              <p14:cNvContentPartPr/>
              <p14:nvPr/>
            </p14:nvContentPartPr>
            <p14:xfrm>
              <a:off x="2009775" y="4899025"/>
              <a:ext cx="130175" cy="3270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3"/>
            </p:blipFill>
            <p:spPr>
              <a:xfrm>
                <a:off x="2009775" y="4899025"/>
                <a:ext cx="1301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5" name="墨迹 44"/>
              <p14:cNvContentPartPr/>
              <p14:nvPr/>
            </p14:nvContentPartPr>
            <p14:xfrm>
              <a:off x="1612900" y="5626100"/>
              <a:ext cx="212725" cy="2063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5"/>
            </p:blipFill>
            <p:spPr>
              <a:xfrm>
                <a:off x="1612900" y="5626100"/>
                <a:ext cx="2127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6" name="墨迹 45"/>
              <p14:cNvContentPartPr/>
              <p14:nvPr/>
            </p14:nvContentPartPr>
            <p14:xfrm>
              <a:off x="1822450" y="5562600"/>
              <a:ext cx="177800" cy="508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7"/>
            </p:blipFill>
            <p:spPr>
              <a:xfrm>
                <a:off x="1822450" y="5562600"/>
                <a:ext cx="1778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7" name="墨迹 46"/>
              <p14:cNvContentPartPr/>
              <p14:nvPr/>
            </p14:nvContentPartPr>
            <p14:xfrm>
              <a:off x="1920875" y="5476875"/>
              <a:ext cx="66675" cy="2222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9"/>
            </p:blipFill>
            <p:spPr>
              <a:xfrm>
                <a:off x="1920875" y="5476875"/>
                <a:ext cx="666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8" name="墨迹 47"/>
              <p14:cNvContentPartPr/>
              <p14:nvPr/>
            </p14:nvContentPartPr>
            <p14:xfrm>
              <a:off x="2035175" y="5375275"/>
              <a:ext cx="127000" cy="2349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1"/>
            </p:blipFill>
            <p:spPr>
              <a:xfrm>
                <a:off x="2035175" y="5375275"/>
                <a:ext cx="1270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9" name="墨迹 48"/>
              <p14:cNvContentPartPr/>
              <p14:nvPr/>
            </p14:nvContentPartPr>
            <p14:xfrm>
              <a:off x="2235200" y="5448300"/>
              <a:ext cx="95250" cy="222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3"/>
            </p:blipFill>
            <p:spPr>
              <a:xfrm>
                <a:off x="2235200" y="5448300"/>
                <a:ext cx="952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50" name="墨迹 49"/>
              <p14:cNvContentPartPr/>
              <p14:nvPr/>
            </p14:nvContentPartPr>
            <p14:xfrm>
              <a:off x="2266950" y="5394325"/>
              <a:ext cx="63500" cy="1841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5"/>
            </p:blipFill>
            <p:spPr>
              <a:xfrm>
                <a:off x="2266950" y="5394325"/>
                <a:ext cx="635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51" name="墨迹 50"/>
              <p14:cNvContentPartPr/>
              <p14:nvPr/>
            </p14:nvContentPartPr>
            <p14:xfrm>
              <a:off x="2454275" y="5362575"/>
              <a:ext cx="101600" cy="857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7"/>
            </p:blipFill>
            <p:spPr>
              <a:xfrm>
                <a:off x="2454275" y="5362575"/>
                <a:ext cx="10160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2" name="墨迹 51"/>
              <p14:cNvContentPartPr/>
              <p14:nvPr/>
            </p14:nvContentPartPr>
            <p14:xfrm>
              <a:off x="1758950" y="5937250"/>
              <a:ext cx="73025" cy="2635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9"/>
            </p:blipFill>
            <p:spPr>
              <a:xfrm>
                <a:off x="1758950" y="5937250"/>
                <a:ext cx="730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3" name="墨迹 52"/>
              <p14:cNvContentPartPr/>
              <p14:nvPr/>
            </p14:nvContentPartPr>
            <p14:xfrm>
              <a:off x="1870075" y="5959475"/>
              <a:ext cx="209550" cy="17145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1"/>
            </p:blipFill>
            <p:spPr>
              <a:xfrm>
                <a:off x="1870075" y="5959475"/>
                <a:ext cx="2095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4" name="墨迹 53"/>
              <p14:cNvContentPartPr/>
              <p14:nvPr/>
            </p14:nvContentPartPr>
            <p14:xfrm>
              <a:off x="2070100" y="5911850"/>
              <a:ext cx="120650" cy="317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3"/>
            </p:blipFill>
            <p:spPr>
              <a:xfrm>
                <a:off x="2070100" y="5911850"/>
                <a:ext cx="1206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5" name="墨迹 54"/>
              <p14:cNvContentPartPr/>
              <p14:nvPr/>
            </p14:nvContentPartPr>
            <p14:xfrm>
              <a:off x="2114550" y="5800725"/>
              <a:ext cx="69850" cy="2571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5"/>
            </p:blipFill>
            <p:spPr>
              <a:xfrm>
                <a:off x="2114550" y="5800725"/>
                <a:ext cx="698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6" name="墨迹 55"/>
              <p14:cNvContentPartPr/>
              <p14:nvPr/>
            </p14:nvContentPartPr>
            <p14:xfrm>
              <a:off x="2225675" y="5775325"/>
              <a:ext cx="69850" cy="23495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7"/>
            </p:blipFill>
            <p:spPr>
              <a:xfrm>
                <a:off x="2225675" y="5775325"/>
                <a:ext cx="698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7" name="墨迹 56"/>
              <p14:cNvContentPartPr/>
              <p14:nvPr/>
            </p14:nvContentPartPr>
            <p14:xfrm>
              <a:off x="2324100" y="5842000"/>
              <a:ext cx="6350" cy="36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26"/>
            </p:blipFill>
            <p:spPr>
              <a:xfrm>
                <a:off x="2324100" y="58420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8" name="墨迹 57"/>
              <p14:cNvContentPartPr/>
              <p14:nvPr/>
            </p14:nvContentPartPr>
            <p14:xfrm>
              <a:off x="2365375" y="5711825"/>
              <a:ext cx="98425" cy="2667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0"/>
            </p:blipFill>
            <p:spPr>
              <a:xfrm>
                <a:off x="2365375" y="5711825"/>
                <a:ext cx="984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9" name="墨迹 58"/>
              <p14:cNvContentPartPr/>
              <p14:nvPr/>
            </p14:nvContentPartPr>
            <p14:xfrm>
              <a:off x="2578100" y="5778500"/>
              <a:ext cx="120650" cy="8572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2"/>
            </p:blipFill>
            <p:spPr>
              <a:xfrm>
                <a:off x="2578100" y="5778500"/>
                <a:ext cx="1206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60" name="墨迹 59"/>
              <p14:cNvContentPartPr/>
              <p14:nvPr/>
            </p14:nvContentPartPr>
            <p14:xfrm>
              <a:off x="2762250" y="5549900"/>
              <a:ext cx="377825" cy="2000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4"/>
            </p:blipFill>
            <p:spPr>
              <a:xfrm>
                <a:off x="2762250" y="5549900"/>
                <a:ext cx="3778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1" name="墨迹 60"/>
              <p14:cNvContentPartPr/>
              <p14:nvPr/>
            </p14:nvContentPartPr>
            <p14:xfrm>
              <a:off x="2241550" y="5778500"/>
              <a:ext cx="142875" cy="2286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6"/>
            </p:blipFill>
            <p:spPr>
              <a:xfrm>
                <a:off x="2241550" y="5778500"/>
                <a:ext cx="1428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2" name="墨迹 61"/>
              <p14:cNvContentPartPr/>
              <p14:nvPr/>
            </p14:nvContentPartPr>
            <p14:xfrm>
              <a:off x="2314575" y="5648325"/>
              <a:ext cx="146050" cy="2889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8"/>
            </p:blipFill>
            <p:spPr>
              <a:xfrm>
                <a:off x="2314575" y="5648325"/>
                <a:ext cx="1460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3" name="墨迹 62"/>
              <p14:cNvContentPartPr/>
              <p14:nvPr/>
            </p14:nvContentPartPr>
            <p14:xfrm>
              <a:off x="2171700" y="5610225"/>
              <a:ext cx="142875" cy="2857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0"/>
            </p:blipFill>
            <p:spPr>
              <a:xfrm>
                <a:off x="2171700" y="5610225"/>
                <a:ext cx="1428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4" name="墨迹 63"/>
              <p14:cNvContentPartPr/>
              <p14:nvPr/>
            </p14:nvContentPartPr>
            <p14:xfrm>
              <a:off x="2873375" y="5184775"/>
              <a:ext cx="82550" cy="1079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2"/>
            </p:blipFill>
            <p:spPr>
              <a:xfrm>
                <a:off x="2873375" y="5184775"/>
                <a:ext cx="825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5" name="墨迹 64"/>
              <p14:cNvContentPartPr/>
              <p14:nvPr/>
            </p14:nvContentPartPr>
            <p14:xfrm>
              <a:off x="2908300" y="5343525"/>
              <a:ext cx="149225" cy="2000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4"/>
            </p:blipFill>
            <p:spPr>
              <a:xfrm>
                <a:off x="2908300" y="5343525"/>
                <a:ext cx="1492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6" name="墨迹 65"/>
              <p14:cNvContentPartPr/>
              <p14:nvPr/>
            </p14:nvContentPartPr>
            <p14:xfrm>
              <a:off x="3009900" y="5076825"/>
              <a:ext cx="152400" cy="1873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6"/>
            </p:blipFill>
            <p:spPr>
              <a:xfrm>
                <a:off x="3009900" y="5076825"/>
                <a:ext cx="1524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7" name="墨迹 66"/>
              <p14:cNvContentPartPr/>
              <p14:nvPr/>
            </p14:nvContentPartPr>
            <p14:xfrm>
              <a:off x="3073400" y="5156200"/>
              <a:ext cx="117475" cy="13335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8"/>
            </p:blipFill>
            <p:spPr>
              <a:xfrm>
                <a:off x="3073400" y="5156200"/>
                <a:ext cx="11747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8" name="墨迹 67"/>
              <p14:cNvContentPartPr/>
              <p14:nvPr/>
            </p14:nvContentPartPr>
            <p14:xfrm>
              <a:off x="3121025" y="5226050"/>
              <a:ext cx="127000" cy="2317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0"/>
            </p:blipFill>
            <p:spPr>
              <a:xfrm>
                <a:off x="3121025" y="5226050"/>
                <a:ext cx="12700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9" name="墨迹 68"/>
              <p14:cNvContentPartPr/>
              <p14:nvPr/>
            </p14:nvContentPartPr>
            <p14:xfrm>
              <a:off x="3213100" y="5051425"/>
              <a:ext cx="263525" cy="2635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2"/>
            </p:blipFill>
            <p:spPr>
              <a:xfrm>
                <a:off x="3213100" y="5051425"/>
                <a:ext cx="2635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70" name="墨迹 69"/>
              <p14:cNvContentPartPr/>
              <p14:nvPr/>
            </p14:nvContentPartPr>
            <p14:xfrm>
              <a:off x="3321050" y="5140325"/>
              <a:ext cx="66675" cy="1905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4"/>
            </p:blipFill>
            <p:spPr>
              <a:xfrm>
                <a:off x="3321050" y="5140325"/>
                <a:ext cx="6667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1" name="墨迹 70"/>
              <p14:cNvContentPartPr/>
              <p14:nvPr/>
            </p14:nvContentPartPr>
            <p14:xfrm>
              <a:off x="3403600" y="4832350"/>
              <a:ext cx="63500" cy="28257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6"/>
            </p:blipFill>
            <p:spPr>
              <a:xfrm>
                <a:off x="3403600" y="4832350"/>
                <a:ext cx="635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2" name="墨迹 71"/>
              <p14:cNvContentPartPr/>
              <p14:nvPr/>
            </p14:nvContentPartPr>
            <p14:xfrm>
              <a:off x="3502025" y="4972050"/>
              <a:ext cx="346075" cy="1174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8"/>
            </p:blipFill>
            <p:spPr>
              <a:xfrm>
                <a:off x="3502025" y="4972050"/>
                <a:ext cx="3460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3" name="墨迹 72"/>
              <p14:cNvContentPartPr/>
              <p14:nvPr/>
            </p14:nvContentPartPr>
            <p14:xfrm>
              <a:off x="3546475" y="5073650"/>
              <a:ext cx="4759325" cy="11842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0"/>
            </p:blipFill>
            <p:spPr>
              <a:xfrm>
                <a:off x="3546475" y="5073650"/>
                <a:ext cx="4759325" cy="1184275"/>
              </a:xfrm>
              <a:prstGeom prst="rect"/>
            </p:spPr>
          </p:pic>
        </mc:Fallback>
      </mc:AlternateContent>
    </p:spTree>
    <p:custDataLst>
      <p:tags r:id="rId13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2800"/>
              <a:t>02-1(1)</a:t>
            </a:r>
            <a:r>
              <a:rPr lang="zh-CN" altLang="en-US" sz="2800"/>
              <a:t>左结合</a:t>
            </a:r>
            <a:r>
              <a:rPr lang="en-US" altLang="zh-CN" sz="2800"/>
              <a:t> &amp; </a:t>
            </a:r>
            <a:r>
              <a:rPr lang="zh-CN" altLang="en-US" sz="2800"/>
              <a:t>右结合</a:t>
            </a:r>
            <a:r>
              <a:rPr lang="en-US" altLang="zh-CN" sz="2800"/>
              <a:t> / left- &amp; right-associative</a:t>
            </a:r>
            <a:endParaRPr lang="en-US" altLang="zh-CN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左结合文法</a:t>
            </a:r>
            <a:r>
              <a:rPr lang="en-US" altLang="zh-CN"/>
              <a:t> / left-associative grammar</a:t>
            </a:r>
            <a:endParaRPr lang="en-US" altLang="zh-CN"/>
          </a:p>
          <a:p>
            <a:r>
              <a:rPr lang="zh-CN" altLang="en-US"/>
              <a:t>右结合文法</a:t>
            </a:r>
            <a:r>
              <a:rPr lang="en-US" altLang="zh-CN"/>
              <a:t> /right-associative grammar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102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50235" y="2503170"/>
            <a:ext cx="8328660" cy="3889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488315" y="2781935"/>
            <a:ext cx="2719705" cy="175323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G(list)</a:t>
            </a:r>
            <a:r>
              <a:rPr lang="zh-CN" altLang="en-US">
                <a:sym typeface="+mn-ea"/>
              </a:rPr>
              <a:t>】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(1)list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→list - digit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(2)       | digit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(3)digit→2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(4)        | 5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(6)        | 9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120890" y="1406525"/>
            <a:ext cx="3352165" cy="922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G(right)</a:t>
            </a:r>
            <a:r>
              <a:rPr lang="zh-CN" altLang="en-US">
                <a:sym typeface="+mn-ea"/>
              </a:rPr>
              <a:t>】</a:t>
            </a:r>
            <a:endParaRPr lang="zh-CN" altLang="en-US"/>
          </a:p>
          <a:p>
            <a:pPr lvl="1"/>
            <a:r>
              <a:rPr lang="en-US" altLang="zh-CN">
                <a:sym typeface="+mn-ea"/>
              </a:rPr>
              <a:t>right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→letter = right | letter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letter→a | b | c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2800"/>
              <a:t>02-1(2-1)</a:t>
            </a:r>
            <a:r>
              <a:rPr lang="zh-CN" altLang="en-US" sz="2800"/>
              <a:t>左结合</a:t>
            </a:r>
            <a:r>
              <a:rPr lang="en-US" altLang="zh-CN" sz="2800"/>
              <a:t> &amp; </a:t>
            </a:r>
            <a:r>
              <a:rPr lang="zh-CN" altLang="en-US" sz="2800"/>
              <a:t>右结合</a:t>
            </a:r>
            <a:r>
              <a:rPr lang="en-US" altLang="zh-CN" sz="2800"/>
              <a:t> / left- &amp; right-associative</a:t>
            </a:r>
            <a:endParaRPr lang="en-US" altLang="zh-CN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左结合文法</a:t>
            </a:r>
            <a:r>
              <a:rPr lang="en-US" altLang="zh-CN"/>
              <a:t> / left-associative grammar</a:t>
            </a:r>
            <a:endParaRPr lang="en-US" altLang="zh-CN"/>
          </a:p>
          <a:p>
            <a:r>
              <a:rPr lang="zh-CN" altLang="en-US"/>
              <a:t>右结合文法</a:t>
            </a:r>
            <a:r>
              <a:rPr lang="en-US" altLang="zh-CN"/>
              <a:t> /right-associative grammar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88315" y="2781935"/>
            <a:ext cx="2719705" cy="175323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G(list)</a:t>
            </a:r>
            <a:r>
              <a:rPr lang="zh-CN" altLang="en-US">
                <a:sym typeface="+mn-ea"/>
              </a:rPr>
              <a:t>】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(1)list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→list - digit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(2)       | digit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(3)digit→2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(4)        | 5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(6)        | 9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4720" y="2781935"/>
            <a:ext cx="3194050" cy="3149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5788025" y="1409700"/>
              <a:ext cx="168275" cy="3968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5788025" y="1409700"/>
                <a:ext cx="1682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6105525" y="1612900"/>
              <a:ext cx="142875" cy="31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6105525" y="1612900"/>
                <a:ext cx="142875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9" name="墨迹 8"/>
              <p14:cNvContentPartPr/>
              <p14:nvPr/>
            </p14:nvContentPartPr>
            <p14:xfrm>
              <a:off x="6381750" y="1438275"/>
              <a:ext cx="73025" cy="3111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7"/>
            </p:blipFill>
            <p:spPr>
              <a:xfrm>
                <a:off x="6381750" y="1438275"/>
                <a:ext cx="730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0" name="墨迹 9"/>
              <p14:cNvContentPartPr/>
              <p14:nvPr/>
            </p14:nvContentPartPr>
            <p14:xfrm>
              <a:off x="6400800" y="1489075"/>
              <a:ext cx="130175" cy="476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9"/>
            </p:blipFill>
            <p:spPr>
              <a:xfrm>
                <a:off x="6400800" y="1489075"/>
                <a:ext cx="1301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1" name="墨迹 10"/>
              <p14:cNvContentPartPr/>
              <p14:nvPr/>
            </p14:nvContentPartPr>
            <p14:xfrm>
              <a:off x="6648450" y="1600200"/>
              <a:ext cx="161925" cy="63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1"/>
            </p:blipFill>
            <p:spPr>
              <a:xfrm>
                <a:off x="6648450" y="1600200"/>
                <a:ext cx="1619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2" name="墨迹 11"/>
              <p14:cNvContentPartPr/>
              <p14:nvPr/>
            </p14:nvContentPartPr>
            <p14:xfrm>
              <a:off x="6848475" y="1460500"/>
              <a:ext cx="234950" cy="2254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3"/>
            </p:blipFill>
            <p:spPr>
              <a:xfrm>
                <a:off x="6848475" y="1460500"/>
                <a:ext cx="2349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3" name="墨迹 12"/>
              <p14:cNvContentPartPr/>
              <p14:nvPr/>
            </p14:nvContentPartPr>
            <p14:xfrm>
              <a:off x="6086475" y="1752600"/>
              <a:ext cx="184150" cy="698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5"/>
            </p:blipFill>
            <p:spPr>
              <a:xfrm>
                <a:off x="6086475" y="1752600"/>
                <a:ext cx="1841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4" name="墨迹 13"/>
              <p14:cNvContentPartPr/>
              <p14:nvPr/>
            </p14:nvContentPartPr>
            <p14:xfrm>
              <a:off x="6613525" y="1724025"/>
              <a:ext cx="269875" cy="762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7"/>
            </p:blipFill>
            <p:spPr>
              <a:xfrm>
                <a:off x="6613525" y="1724025"/>
                <a:ext cx="26987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5" name="墨迹 14"/>
              <p14:cNvContentPartPr/>
              <p14:nvPr/>
            </p14:nvContentPartPr>
            <p14:xfrm>
              <a:off x="6045200" y="1419225"/>
              <a:ext cx="34925" cy="4476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9"/>
            </p:blipFill>
            <p:spPr>
              <a:xfrm>
                <a:off x="6045200" y="1419225"/>
                <a:ext cx="34925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6" name="墨迹 15"/>
              <p14:cNvContentPartPr/>
              <p14:nvPr/>
            </p14:nvContentPartPr>
            <p14:xfrm>
              <a:off x="6105525" y="1431925"/>
              <a:ext cx="212725" cy="3810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1"/>
            </p:blipFill>
            <p:spPr>
              <a:xfrm>
                <a:off x="6105525" y="1431925"/>
                <a:ext cx="21272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7" name="墨迹 16"/>
              <p14:cNvContentPartPr/>
              <p14:nvPr/>
            </p14:nvContentPartPr>
            <p14:xfrm>
              <a:off x="6229350" y="1892300"/>
              <a:ext cx="25400" cy="2794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3"/>
            </p:blipFill>
            <p:spPr>
              <a:xfrm>
                <a:off x="6229350" y="1892300"/>
                <a:ext cx="254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8" name="墨迹 17"/>
              <p14:cNvContentPartPr/>
              <p14:nvPr/>
            </p14:nvContentPartPr>
            <p14:xfrm>
              <a:off x="6289675" y="2035175"/>
              <a:ext cx="190500" cy="1333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5"/>
            </p:blipFill>
            <p:spPr>
              <a:xfrm>
                <a:off x="6289675" y="2035175"/>
                <a:ext cx="1905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9" name="墨迹 18"/>
              <p14:cNvContentPartPr/>
              <p14:nvPr/>
            </p14:nvContentPartPr>
            <p14:xfrm>
              <a:off x="6369050" y="2012950"/>
              <a:ext cx="206375" cy="3587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7"/>
            </p:blipFill>
            <p:spPr>
              <a:xfrm>
                <a:off x="6369050" y="2012950"/>
                <a:ext cx="20637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20" name="墨迹 19"/>
              <p14:cNvContentPartPr/>
              <p14:nvPr/>
            </p14:nvContentPartPr>
            <p14:xfrm>
              <a:off x="6838950" y="1847850"/>
              <a:ext cx="47625" cy="2603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9"/>
            </p:blipFill>
            <p:spPr>
              <a:xfrm>
                <a:off x="6838950" y="1847850"/>
                <a:ext cx="47625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1" name="墨迹 20"/>
              <p14:cNvContentPartPr/>
              <p14:nvPr/>
            </p14:nvContentPartPr>
            <p14:xfrm>
              <a:off x="6975475" y="1971675"/>
              <a:ext cx="111125" cy="63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1"/>
            </p:blipFill>
            <p:spPr>
              <a:xfrm>
                <a:off x="6975475" y="1971675"/>
                <a:ext cx="1111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2" name="墨迹 21"/>
              <p14:cNvContentPartPr/>
              <p14:nvPr/>
            </p14:nvContentPartPr>
            <p14:xfrm>
              <a:off x="6997700" y="2038350"/>
              <a:ext cx="22225" cy="3841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3"/>
            </p:blipFill>
            <p:spPr>
              <a:xfrm>
                <a:off x="6997700" y="2038350"/>
                <a:ext cx="2222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3" name="墨迹 22"/>
              <p14:cNvContentPartPr/>
              <p14:nvPr/>
            </p14:nvContentPartPr>
            <p14:xfrm>
              <a:off x="7000875" y="2057400"/>
              <a:ext cx="139700" cy="2444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5"/>
            </p:blipFill>
            <p:spPr>
              <a:xfrm>
                <a:off x="7000875" y="2057400"/>
                <a:ext cx="1397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4" name="墨迹 23"/>
              <p14:cNvContentPartPr/>
              <p14:nvPr/>
            </p14:nvContentPartPr>
            <p14:xfrm>
              <a:off x="7000875" y="2146300"/>
              <a:ext cx="6350" cy="36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7"/>
            </p:blipFill>
            <p:spPr>
              <a:xfrm>
                <a:off x="7000875" y="21463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5" name="墨迹 24"/>
              <p14:cNvContentPartPr/>
              <p14:nvPr/>
            </p14:nvContentPartPr>
            <p14:xfrm>
              <a:off x="6908800" y="2025650"/>
              <a:ext cx="161925" cy="2635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9"/>
            </p:blipFill>
            <p:spPr>
              <a:xfrm>
                <a:off x="6908800" y="2025650"/>
                <a:ext cx="1619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6" name="墨迹 25"/>
              <p14:cNvContentPartPr/>
              <p14:nvPr/>
            </p14:nvContentPartPr>
            <p14:xfrm>
              <a:off x="6877050" y="2181225"/>
              <a:ext cx="352425" cy="1111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1"/>
            </p:blipFill>
            <p:spPr>
              <a:xfrm>
                <a:off x="6877050" y="2181225"/>
                <a:ext cx="3524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7" name="墨迹 26"/>
              <p14:cNvContentPartPr/>
              <p14:nvPr/>
            </p14:nvContentPartPr>
            <p14:xfrm>
              <a:off x="7073900" y="2105025"/>
              <a:ext cx="3175" cy="1143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3"/>
            </p:blipFill>
            <p:spPr>
              <a:xfrm>
                <a:off x="7073900" y="2105025"/>
                <a:ext cx="31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8" name="墨迹 27"/>
              <p14:cNvContentPartPr/>
              <p14:nvPr/>
            </p14:nvContentPartPr>
            <p14:xfrm>
              <a:off x="7007225" y="2152650"/>
              <a:ext cx="104775" cy="95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5"/>
            </p:blipFill>
            <p:spPr>
              <a:xfrm>
                <a:off x="7007225" y="2152650"/>
                <a:ext cx="1047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9" name="墨迹 28"/>
              <p14:cNvContentPartPr/>
              <p14:nvPr/>
            </p14:nvContentPartPr>
            <p14:xfrm>
              <a:off x="7458075" y="1473200"/>
              <a:ext cx="203200" cy="222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7"/>
            </p:blipFill>
            <p:spPr>
              <a:xfrm>
                <a:off x="7458075" y="1473200"/>
                <a:ext cx="2032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30" name="墨迹 29"/>
              <p14:cNvContentPartPr/>
              <p14:nvPr/>
            </p14:nvContentPartPr>
            <p14:xfrm>
              <a:off x="7458075" y="1600200"/>
              <a:ext cx="225425" cy="127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9"/>
            </p:blipFill>
            <p:spPr>
              <a:xfrm>
                <a:off x="7458075" y="1600200"/>
                <a:ext cx="2254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1" name="墨迹 30"/>
              <p14:cNvContentPartPr/>
              <p14:nvPr/>
            </p14:nvContentPartPr>
            <p14:xfrm>
              <a:off x="7813675" y="1282700"/>
              <a:ext cx="168275" cy="5016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1"/>
            </p:blipFill>
            <p:spPr>
              <a:xfrm>
                <a:off x="7813675" y="1282700"/>
                <a:ext cx="168275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2" name="墨迹 31"/>
              <p14:cNvContentPartPr/>
              <p14:nvPr/>
            </p14:nvContentPartPr>
            <p14:xfrm>
              <a:off x="7994650" y="1441450"/>
              <a:ext cx="168275" cy="2667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3"/>
            </p:blipFill>
            <p:spPr>
              <a:xfrm>
                <a:off x="7994650" y="1441450"/>
                <a:ext cx="1682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3" name="墨迹 32"/>
              <p14:cNvContentPartPr/>
              <p14:nvPr/>
            </p14:nvContentPartPr>
            <p14:xfrm>
              <a:off x="8270875" y="1549400"/>
              <a:ext cx="123825" cy="317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5"/>
            </p:blipFill>
            <p:spPr>
              <a:xfrm>
                <a:off x="8270875" y="1549400"/>
                <a:ext cx="1238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4" name="墨迹 33"/>
              <p14:cNvContentPartPr/>
              <p14:nvPr/>
            </p14:nvContentPartPr>
            <p14:xfrm>
              <a:off x="8442325" y="1387475"/>
              <a:ext cx="114300" cy="2889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7"/>
            </p:blipFill>
            <p:spPr>
              <a:xfrm>
                <a:off x="8442325" y="1387475"/>
                <a:ext cx="1143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5" name="墨迹 34"/>
              <p14:cNvContentPartPr/>
              <p14:nvPr/>
            </p14:nvContentPartPr>
            <p14:xfrm>
              <a:off x="8480425" y="1463675"/>
              <a:ext cx="6350" cy="36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37"/>
            </p:blipFill>
            <p:spPr>
              <a:xfrm>
                <a:off x="8480425" y="14636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6" name="墨迹 35"/>
              <p14:cNvContentPartPr/>
              <p14:nvPr/>
            </p14:nvContentPartPr>
            <p14:xfrm>
              <a:off x="8543925" y="1327150"/>
              <a:ext cx="117475" cy="4286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0"/>
            </p:blipFill>
            <p:spPr>
              <a:xfrm>
                <a:off x="8543925" y="1327150"/>
                <a:ext cx="117475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7" name="墨迹 36"/>
              <p14:cNvContentPartPr/>
              <p14:nvPr/>
            </p14:nvContentPartPr>
            <p14:xfrm>
              <a:off x="8788400" y="1504950"/>
              <a:ext cx="231775" cy="666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2"/>
            </p:blipFill>
            <p:spPr>
              <a:xfrm>
                <a:off x="8788400" y="1504950"/>
                <a:ext cx="2317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8" name="墨迹 37"/>
              <p14:cNvContentPartPr/>
              <p14:nvPr/>
            </p14:nvContentPartPr>
            <p14:xfrm>
              <a:off x="8489950" y="1431925"/>
              <a:ext cx="146050" cy="36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4"/>
            </p:blipFill>
            <p:spPr>
              <a:xfrm>
                <a:off x="8489950" y="1431925"/>
                <a:ext cx="146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9" name="墨迹 38"/>
              <p14:cNvContentPartPr/>
              <p14:nvPr/>
            </p14:nvContentPartPr>
            <p14:xfrm>
              <a:off x="9023350" y="1403350"/>
              <a:ext cx="212725" cy="2413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6"/>
            </p:blipFill>
            <p:spPr>
              <a:xfrm>
                <a:off x="9023350" y="1403350"/>
                <a:ext cx="2127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0" name="墨迹 39"/>
              <p14:cNvContentPartPr/>
              <p14:nvPr/>
            </p14:nvContentPartPr>
            <p14:xfrm>
              <a:off x="8509000" y="1289050"/>
              <a:ext cx="149225" cy="4984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8"/>
            </p:blipFill>
            <p:spPr>
              <a:xfrm>
                <a:off x="8509000" y="1289050"/>
                <a:ext cx="149225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1" name="墨迹 40"/>
              <p14:cNvContentPartPr/>
              <p14:nvPr/>
            </p14:nvContentPartPr>
            <p14:xfrm>
              <a:off x="5086350" y="2686050"/>
              <a:ext cx="200025" cy="2667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0"/>
            </p:blipFill>
            <p:spPr>
              <a:xfrm>
                <a:off x="5086350" y="2686050"/>
                <a:ext cx="2000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2" name="墨迹 41"/>
              <p14:cNvContentPartPr/>
              <p14:nvPr/>
            </p14:nvContentPartPr>
            <p14:xfrm>
              <a:off x="5146675" y="2736850"/>
              <a:ext cx="6350" cy="36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37"/>
            </p:blipFill>
            <p:spPr>
              <a:xfrm>
                <a:off x="5146675" y="27368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3" name="墨迹 42"/>
              <p14:cNvContentPartPr/>
              <p14:nvPr/>
            </p14:nvContentPartPr>
            <p14:xfrm>
              <a:off x="5086350" y="2800350"/>
              <a:ext cx="6350" cy="36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37"/>
            </p:blipFill>
            <p:spPr>
              <a:xfrm>
                <a:off x="5086350" y="28003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4" name="墨迹 43"/>
              <p14:cNvContentPartPr/>
              <p14:nvPr/>
            </p14:nvContentPartPr>
            <p14:xfrm>
              <a:off x="5108575" y="2686050"/>
              <a:ext cx="47625" cy="29845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4"/>
            </p:blipFill>
            <p:spPr>
              <a:xfrm>
                <a:off x="5108575" y="2686050"/>
                <a:ext cx="4762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5" name="墨迹 44"/>
              <p14:cNvContentPartPr/>
              <p14:nvPr/>
            </p14:nvContentPartPr>
            <p14:xfrm>
              <a:off x="4225925" y="3308350"/>
              <a:ext cx="269875" cy="3206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6"/>
            </p:blipFill>
            <p:spPr>
              <a:xfrm>
                <a:off x="4225925" y="3308350"/>
                <a:ext cx="2698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6" name="墨迹 45"/>
              <p14:cNvContentPartPr/>
              <p14:nvPr/>
            </p14:nvContentPartPr>
            <p14:xfrm>
              <a:off x="3406775" y="4029075"/>
              <a:ext cx="225425" cy="3206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8"/>
            </p:blipFill>
            <p:spPr>
              <a:xfrm>
                <a:off x="3406775" y="4029075"/>
                <a:ext cx="2254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7" name="墨迹 46"/>
              <p14:cNvContentPartPr/>
              <p14:nvPr/>
            </p14:nvContentPartPr>
            <p14:xfrm>
              <a:off x="3394075" y="4816475"/>
              <a:ext cx="133350" cy="2159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0"/>
            </p:blipFill>
            <p:spPr>
              <a:xfrm>
                <a:off x="3394075" y="4816475"/>
                <a:ext cx="1333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8" name="墨迹 47"/>
              <p14:cNvContentPartPr/>
              <p14:nvPr/>
            </p14:nvContentPartPr>
            <p14:xfrm>
              <a:off x="3479800" y="4879975"/>
              <a:ext cx="6350" cy="2063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2"/>
            </p:blipFill>
            <p:spPr>
              <a:xfrm>
                <a:off x="3479800" y="4879975"/>
                <a:ext cx="63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9" name="墨迹 48"/>
              <p14:cNvContentPartPr/>
              <p14:nvPr/>
            </p14:nvContentPartPr>
            <p14:xfrm>
              <a:off x="3336925" y="4832350"/>
              <a:ext cx="187325" cy="3365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4"/>
            </p:blipFill>
            <p:spPr>
              <a:xfrm>
                <a:off x="3336925" y="4832350"/>
                <a:ext cx="18732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0" name="墨迹 49"/>
              <p14:cNvContentPartPr/>
              <p14:nvPr/>
            </p14:nvContentPartPr>
            <p14:xfrm>
              <a:off x="3419475" y="5511800"/>
              <a:ext cx="76200" cy="23495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6"/>
            </p:blipFill>
            <p:spPr>
              <a:xfrm>
                <a:off x="3419475" y="5511800"/>
                <a:ext cx="762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1" name="墨迹 50"/>
              <p14:cNvContentPartPr/>
              <p14:nvPr/>
            </p14:nvContentPartPr>
            <p14:xfrm>
              <a:off x="3409950" y="5518150"/>
              <a:ext cx="88900" cy="222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8"/>
            </p:blipFill>
            <p:spPr>
              <a:xfrm>
                <a:off x="3409950" y="5518150"/>
                <a:ext cx="889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2" name="墨迹 51"/>
              <p14:cNvContentPartPr/>
              <p14:nvPr/>
            </p14:nvContentPartPr>
            <p14:xfrm>
              <a:off x="3324225" y="5372100"/>
              <a:ext cx="276225" cy="46037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0"/>
            </p:blipFill>
            <p:spPr>
              <a:xfrm>
                <a:off x="3324225" y="5372100"/>
                <a:ext cx="276225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3" name="墨迹 52"/>
              <p14:cNvContentPartPr/>
              <p14:nvPr/>
            </p14:nvContentPartPr>
            <p14:xfrm>
              <a:off x="5464175" y="5549900"/>
              <a:ext cx="171450" cy="3270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2"/>
            </p:blipFill>
            <p:spPr>
              <a:xfrm>
                <a:off x="5464175" y="5549900"/>
                <a:ext cx="1714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4" name="墨迹 53"/>
              <p14:cNvContentPartPr/>
              <p14:nvPr/>
            </p14:nvContentPartPr>
            <p14:xfrm>
              <a:off x="4349750" y="4111625"/>
              <a:ext cx="149225" cy="2825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4"/>
            </p:blipFill>
            <p:spPr>
              <a:xfrm>
                <a:off x="4349750" y="4111625"/>
                <a:ext cx="1492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5" name="墨迹 54"/>
              <p14:cNvContentPartPr/>
              <p14:nvPr/>
            </p14:nvContentPartPr>
            <p14:xfrm>
              <a:off x="4391025" y="4111625"/>
              <a:ext cx="6350" cy="36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37"/>
            </p:blipFill>
            <p:spPr>
              <a:xfrm>
                <a:off x="4391025" y="41116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6" name="墨迹 55"/>
              <p14:cNvContentPartPr/>
              <p14:nvPr/>
            </p14:nvContentPartPr>
            <p14:xfrm>
              <a:off x="4375150" y="4111625"/>
              <a:ext cx="66675" cy="2190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7"/>
            </p:blipFill>
            <p:spPr>
              <a:xfrm>
                <a:off x="4375150" y="4111625"/>
                <a:ext cx="666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7" name="墨迹 56"/>
              <p14:cNvContentPartPr/>
              <p14:nvPr/>
            </p14:nvContentPartPr>
            <p14:xfrm>
              <a:off x="4892675" y="3708400"/>
              <a:ext cx="1044575" cy="8159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9"/>
            </p:blipFill>
            <p:spPr>
              <a:xfrm>
                <a:off x="4892675" y="3708400"/>
                <a:ext cx="1044575" cy="815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8" name="墨迹 57"/>
              <p14:cNvContentPartPr/>
              <p14:nvPr/>
            </p14:nvContentPartPr>
            <p14:xfrm>
              <a:off x="5883275" y="4562475"/>
              <a:ext cx="200025" cy="2889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1"/>
            </p:blipFill>
            <p:spPr>
              <a:xfrm>
                <a:off x="5883275" y="4562475"/>
                <a:ext cx="20002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9" name="墨迹 58"/>
              <p14:cNvContentPartPr/>
              <p14:nvPr/>
            </p14:nvContentPartPr>
            <p14:xfrm>
              <a:off x="6108700" y="4702175"/>
              <a:ext cx="6350" cy="36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37"/>
            </p:blipFill>
            <p:spPr>
              <a:xfrm>
                <a:off x="6108700" y="4702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60" name="墨迹 59"/>
              <p14:cNvContentPartPr/>
              <p14:nvPr/>
            </p14:nvContentPartPr>
            <p14:xfrm>
              <a:off x="6096000" y="4549775"/>
              <a:ext cx="177800" cy="23812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4"/>
            </p:blipFill>
            <p:spPr>
              <a:xfrm>
                <a:off x="6096000" y="4549775"/>
                <a:ext cx="17780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1" name="墨迹 60"/>
              <p14:cNvContentPartPr/>
              <p14:nvPr/>
            </p14:nvContentPartPr>
            <p14:xfrm>
              <a:off x="6324600" y="4537075"/>
              <a:ext cx="101600" cy="2000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6"/>
            </p:blipFill>
            <p:spPr>
              <a:xfrm>
                <a:off x="6324600" y="4537075"/>
                <a:ext cx="1016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2" name="墨迹 61"/>
              <p14:cNvContentPartPr/>
              <p14:nvPr/>
            </p14:nvContentPartPr>
            <p14:xfrm>
              <a:off x="6248400" y="4597400"/>
              <a:ext cx="171450" cy="3492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8"/>
            </p:blipFill>
            <p:spPr>
              <a:xfrm>
                <a:off x="6248400" y="4597400"/>
                <a:ext cx="1714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3" name="墨迹 62"/>
              <p14:cNvContentPartPr/>
              <p14:nvPr/>
            </p14:nvContentPartPr>
            <p14:xfrm>
              <a:off x="6550025" y="4648200"/>
              <a:ext cx="104775" cy="254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0"/>
            </p:blipFill>
            <p:spPr>
              <a:xfrm>
                <a:off x="6550025" y="4648200"/>
                <a:ext cx="1047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4" name="墨迹 63"/>
              <p14:cNvContentPartPr/>
              <p14:nvPr/>
            </p14:nvContentPartPr>
            <p14:xfrm>
              <a:off x="6445250" y="4505325"/>
              <a:ext cx="120650" cy="3079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2"/>
            </p:blipFill>
            <p:spPr>
              <a:xfrm>
                <a:off x="6445250" y="4505325"/>
                <a:ext cx="12065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5" name="墨迹 64"/>
              <p14:cNvContentPartPr/>
              <p14:nvPr/>
            </p14:nvContentPartPr>
            <p14:xfrm>
              <a:off x="6702425" y="4489450"/>
              <a:ext cx="82550" cy="41592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4"/>
            </p:blipFill>
            <p:spPr>
              <a:xfrm>
                <a:off x="6702425" y="4489450"/>
                <a:ext cx="82550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6" name="墨迹 65"/>
              <p14:cNvContentPartPr/>
              <p14:nvPr/>
            </p14:nvContentPartPr>
            <p14:xfrm>
              <a:off x="5568950" y="4572000"/>
              <a:ext cx="149225" cy="4064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6"/>
            </p:blipFill>
            <p:spPr>
              <a:xfrm>
                <a:off x="5568950" y="4572000"/>
                <a:ext cx="14922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7" name="墨迹 66"/>
              <p14:cNvContentPartPr/>
              <p14:nvPr/>
            </p14:nvContentPartPr>
            <p14:xfrm>
              <a:off x="5788025" y="4978400"/>
              <a:ext cx="22225" cy="1016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8"/>
            </p:blipFill>
            <p:spPr>
              <a:xfrm>
                <a:off x="5788025" y="4978400"/>
                <a:ext cx="222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8" name="墨迹 67"/>
              <p14:cNvContentPartPr/>
              <p14:nvPr/>
            </p14:nvContentPartPr>
            <p14:xfrm>
              <a:off x="5880100" y="5041900"/>
              <a:ext cx="73025" cy="2032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0"/>
            </p:blipFill>
            <p:spPr>
              <a:xfrm>
                <a:off x="5880100" y="5041900"/>
                <a:ext cx="730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9" name="墨迹 68"/>
              <p14:cNvContentPartPr/>
              <p14:nvPr/>
            </p14:nvContentPartPr>
            <p14:xfrm>
              <a:off x="5886450" y="5067300"/>
              <a:ext cx="6350" cy="36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37"/>
            </p:blipFill>
            <p:spPr>
              <a:xfrm>
                <a:off x="5886450" y="50673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70" name="墨迹 69"/>
              <p14:cNvContentPartPr/>
              <p14:nvPr/>
            </p14:nvContentPartPr>
            <p14:xfrm>
              <a:off x="5988050" y="4924425"/>
              <a:ext cx="6350" cy="1143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3"/>
            </p:blipFill>
            <p:spPr>
              <a:xfrm>
                <a:off x="5988050" y="4924425"/>
                <a:ext cx="63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71" name="墨迹 70"/>
              <p14:cNvContentPartPr/>
              <p14:nvPr/>
            </p14:nvContentPartPr>
            <p14:xfrm>
              <a:off x="3968750" y="5194300"/>
              <a:ext cx="193675" cy="4000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5"/>
            </p:blipFill>
            <p:spPr>
              <a:xfrm>
                <a:off x="3968750" y="5194300"/>
                <a:ext cx="19367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72" name="墨迹 71"/>
              <p14:cNvContentPartPr/>
              <p14:nvPr/>
            </p14:nvContentPartPr>
            <p14:xfrm>
              <a:off x="4210050" y="5600700"/>
              <a:ext cx="101600" cy="2698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7"/>
            </p:blipFill>
            <p:spPr>
              <a:xfrm>
                <a:off x="4210050" y="5600700"/>
                <a:ext cx="1016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3" name="墨迹 72"/>
              <p14:cNvContentPartPr/>
              <p14:nvPr/>
            </p14:nvContentPartPr>
            <p14:xfrm>
              <a:off x="4098925" y="5559425"/>
              <a:ext cx="63500" cy="1397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29"/>
            </p:blipFill>
            <p:spPr>
              <a:xfrm>
                <a:off x="4098925" y="5559425"/>
                <a:ext cx="635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4" name="墨迹 73"/>
              <p14:cNvContentPartPr/>
              <p14:nvPr/>
            </p14:nvContentPartPr>
            <p14:xfrm>
              <a:off x="4333875" y="5492750"/>
              <a:ext cx="6350" cy="36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37"/>
            </p:blipFill>
            <p:spPr>
              <a:xfrm>
                <a:off x="4333875" y="54927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5" name="墨迹 74"/>
              <p14:cNvContentPartPr/>
              <p14:nvPr/>
            </p14:nvContentPartPr>
            <p14:xfrm>
              <a:off x="4876800" y="4375150"/>
              <a:ext cx="273050" cy="29527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2"/>
            </p:blipFill>
            <p:spPr>
              <a:xfrm>
                <a:off x="4876800" y="4375150"/>
                <a:ext cx="2730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6" name="墨迹 75"/>
              <p14:cNvContentPartPr/>
              <p14:nvPr/>
            </p14:nvContentPartPr>
            <p14:xfrm>
              <a:off x="4914900" y="4416425"/>
              <a:ext cx="114300" cy="1524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4"/>
            </p:blipFill>
            <p:spPr>
              <a:xfrm>
                <a:off x="4914900" y="4416425"/>
                <a:ext cx="1143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7" name="墨迹 76"/>
              <p14:cNvContentPartPr/>
              <p14:nvPr/>
            </p14:nvContentPartPr>
            <p14:xfrm>
              <a:off x="5057775" y="4860925"/>
              <a:ext cx="225425" cy="2952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6"/>
            </p:blipFill>
            <p:spPr>
              <a:xfrm>
                <a:off x="5057775" y="4860925"/>
                <a:ext cx="2254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8" name="墨迹 77"/>
              <p14:cNvContentPartPr/>
              <p14:nvPr/>
            </p14:nvContentPartPr>
            <p14:xfrm>
              <a:off x="5108575" y="4860925"/>
              <a:ext cx="136525" cy="2476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38"/>
            </p:blipFill>
            <p:spPr>
              <a:xfrm>
                <a:off x="5108575" y="4860925"/>
                <a:ext cx="13652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9" name="墨迹 78"/>
              <p14:cNvContentPartPr/>
              <p14:nvPr/>
            </p14:nvContentPartPr>
            <p14:xfrm>
              <a:off x="5886450" y="5064125"/>
              <a:ext cx="101600" cy="254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0"/>
            </p:blipFill>
            <p:spPr>
              <a:xfrm>
                <a:off x="5886450" y="5064125"/>
                <a:ext cx="1016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80" name="墨迹 79"/>
              <p14:cNvContentPartPr/>
              <p14:nvPr/>
            </p14:nvContentPartPr>
            <p14:xfrm>
              <a:off x="5940425" y="5429250"/>
              <a:ext cx="117475" cy="30162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2"/>
            </p:blipFill>
            <p:spPr>
              <a:xfrm>
                <a:off x="5940425" y="5429250"/>
                <a:ext cx="1174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81" name="墨迹 80"/>
              <p14:cNvContentPartPr/>
              <p14:nvPr/>
            </p14:nvContentPartPr>
            <p14:xfrm>
              <a:off x="5943600" y="5435600"/>
              <a:ext cx="177800" cy="3492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4"/>
            </p:blipFill>
            <p:spPr>
              <a:xfrm>
                <a:off x="5943600" y="5435600"/>
                <a:ext cx="1778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2" name="墨迹 81"/>
              <p14:cNvContentPartPr/>
              <p14:nvPr/>
            </p14:nvContentPartPr>
            <p14:xfrm>
              <a:off x="5489575" y="5962650"/>
              <a:ext cx="76200" cy="1587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6"/>
            </p:blipFill>
            <p:spPr>
              <a:xfrm>
                <a:off x="5489575" y="5962650"/>
                <a:ext cx="762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3" name="墨迹 82"/>
              <p14:cNvContentPartPr/>
              <p14:nvPr/>
            </p14:nvContentPartPr>
            <p14:xfrm>
              <a:off x="5508625" y="5972175"/>
              <a:ext cx="92075" cy="36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48"/>
            </p:blipFill>
            <p:spPr>
              <a:xfrm>
                <a:off x="5508625" y="5972175"/>
                <a:ext cx="9207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4" name="墨迹 83"/>
              <p14:cNvContentPartPr/>
              <p14:nvPr/>
            </p14:nvContentPartPr>
            <p14:xfrm>
              <a:off x="5403850" y="5861050"/>
              <a:ext cx="273050" cy="3270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0"/>
            </p:blipFill>
            <p:spPr>
              <a:xfrm>
                <a:off x="5403850" y="5861050"/>
                <a:ext cx="27305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5" name="墨迹 84"/>
              <p14:cNvContentPartPr/>
              <p14:nvPr/>
            </p14:nvContentPartPr>
            <p14:xfrm>
              <a:off x="5988050" y="5832475"/>
              <a:ext cx="111125" cy="2508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2"/>
            </p:blipFill>
            <p:spPr>
              <a:xfrm>
                <a:off x="5988050" y="5832475"/>
                <a:ext cx="11112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6" name="墨迹 85"/>
              <p14:cNvContentPartPr/>
              <p14:nvPr/>
            </p14:nvContentPartPr>
            <p14:xfrm>
              <a:off x="5915025" y="5759450"/>
              <a:ext cx="254000" cy="3873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4"/>
            </p:blipFill>
            <p:spPr>
              <a:xfrm>
                <a:off x="5915025" y="5759450"/>
                <a:ext cx="254000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7" name="墨迹 86"/>
              <p14:cNvContentPartPr/>
              <p14:nvPr/>
            </p14:nvContentPartPr>
            <p14:xfrm>
              <a:off x="6384925" y="5838825"/>
              <a:ext cx="228600" cy="2952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6"/>
            </p:blipFill>
            <p:spPr>
              <a:xfrm>
                <a:off x="6384925" y="5838825"/>
                <a:ext cx="2286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8" name="墨迹 87"/>
              <p14:cNvContentPartPr/>
              <p14:nvPr/>
            </p14:nvContentPartPr>
            <p14:xfrm>
              <a:off x="6664325" y="6003925"/>
              <a:ext cx="184150" cy="25082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58"/>
            </p:blipFill>
            <p:spPr>
              <a:xfrm>
                <a:off x="6664325" y="6003925"/>
                <a:ext cx="1841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9" name="墨迹 88"/>
              <p14:cNvContentPartPr/>
              <p14:nvPr/>
            </p14:nvContentPartPr>
            <p14:xfrm>
              <a:off x="6854825" y="6016625"/>
              <a:ext cx="6350" cy="36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37"/>
            </p:blipFill>
            <p:spPr>
              <a:xfrm>
                <a:off x="6854825" y="60166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90" name="墨迹 89"/>
              <p14:cNvContentPartPr/>
              <p14:nvPr/>
            </p14:nvContentPartPr>
            <p14:xfrm>
              <a:off x="6832600" y="5934075"/>
              <a:ext cx="92075" cy="1143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1"/>
            </p:blipFill>
            <p:spPr>
              <a:xfrm>
                <a:off x="6832600" y="5934075"/>
                <a:ext cx="92075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91" name="墨迹 90"/>
              <p14:cNvContentPartPr/>
              <p14:nvPr/>
            </p14:nvContentPartPr>
            <p14:xfrm>
              <a:off x="6937375" y="6013450"/>
              <a:ext cx="82550" cy="9842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3"/>
            </p:blipFill>
            <p:spPr>
              <a:xfrm>
                <a:off x="6937375" y="6013450"/>
                <a:ext cx="825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92" name="墨迹 91"/>
              <p14:cNvContentPartPr/>
              <p14:nvPr/>
            </p14:nvContentPartPr>
            <p14:xfrm>
              <a:off x="6994525" y="5895975"/>
              <a:ext cx="136525" cy="2095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5"/>
            </p:blipFill>
            <p:spPr>
              <a:xfrm>
                <a:off x="6994525" y="5895975"/>
                <a:ext cx="13652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93" name="墨迹 92"/>
              <p14:cNvContentPartPr/>
              <p14:nvPr/>
            </p14:nvContentPartPr>
            <p14:xfrm>
              <a:off x="7213600" y="5981700"/>
              <a:ext cx="85725" cy="222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67"/>
            </p:blipFill>
            <p:spPr>
              <a:xfrm>
                <a:off x="7213600" y="5981700"/>
                <a:ext cx="857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94" name="墨迹 93"/>
              <p14:cNvContentPartPr/>
              <p14:nvPr/>
            </p14:nvContentPartPr>
            <p14:xfrm>
              <a:off x="7156450" y="5873750"/>
              <a:ext cx="104775" cy="2317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69"/>
            </p:blipFill>
            <p:spPr>
              <a:xfrm>
                <a:off x="7156450" y="5873750"/>
                <a:ext cx="1047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5" name="墨迹 94"/>
              <p14:cNvContentPartPr/>
              <p14:nvPr/>
            </p14:nvContentPartPr>
            <p14:xfrm>
              <a:off x="7375525" y="5895975"/>
              <a:ext cx="101600" cy="25082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1"/>
            </p:blipFill>
            <p:spPr>
              <a:xfrm>
                <a:off x="7375525" y="5895975"/>
                <a:ext cx="1016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6" name="墨迹 95"/>
              <p14:cNvContentPartPr/>
              <p14:nvPr/>
            </p14:nvContentPartPr>
            <p14:xfrm>
              <a:off x="6286500" y="5549900"/>
              <a:ext cx="196850" cy="63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3"/>
            </p:blipFill>
            <p:spPr>
              <a:xfrm>
                <a:off x="6286500" y="5549900"/>
                <a:ext cx="19685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7" name="墨迹 96"/>
              <p14:cNvContentPartPr/>
              <p14:nvPr/>
            </p14:nvContentPartPr>
            <p14:xfrm>
              <a:off x="5549900" y="3527425"/>
              <a:ext cx="95250" cy="18415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5"/>
            </p:blipFill>
            <p:spPr>
              <a:xfrm>
                <a:off x="5549900" y="3527425"/>
                <a:ext cx="952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8" name="墨迹 97"/>
              <p14:cNvContentPartPr/>
              <p14:nvPr/>
            </p14:nvContentPartPr>
            <p14:xfrm>
              <a:off x="5495925" y="3438525"/>
              <a:ext cx="244475" cy="33972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77"/>
            </p:blipFill>
            <p:spPr>
              <a:xfrm>
                <a:off x="5495925" y="3438525"/>
                <a:ext cx="2444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9" name="墨迹 98"/>
              <p14:cNvContentPartPr/>
              <p14:nvPr/>
            </p14:nvContentPartPr>
            <p14:xfrm>
              <a:off x="6635750" y="3394075"/>
              <a:ext cx="6350" cy="2413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79"/>
            </p:blipFill>
            <p:spPr>
              <a:xfrm>
                <a:off x="6635750" y="3394075"/>
                <a:ext cx="63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100" name="墨迹 99"/>
              <p14:cNvContentPartPr/>
              <p14:nvPr/>
            </p14:nvContentPartPr>
            <p14:xfrm>
              <a:off x="6651625" y="3473450"/>
              <a:ext cx="152400" cy="1333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1"/>
            </p:blipFill>
            <p:spPr>
              <a:xfrm>
                <a:off x="6651625" y="3473450"/>
                <a:ext cx="1524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101" name="墨迹 100"/>
              <p14:cNvContentPartPr/>
              <p14:nvPr/>
            </p14:nvContentPartPr>
            <p14:xfrm>
              <a:off x="6457950" y="4105275"/>
              <a:ext cx="285750" cy="2571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3"/>
            </p:blipFill>
            <p:spPr>
              <a:xfrm>
                <a:off x="6457950" y="4105275"/>
                <a:ext cx="2857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102" name="墨迹 101"/>
              <p14:cNvContentPartPr/>
              <p14:nvPr/>
            </p14:nvContentPartPr>
            <p14:xfrm>
              <a:off x="6543675" y="4152900"/>
              <a:ext cx="12700" cy="1619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5"/>
            </p:blipFill>
            <p:spPr>
              <a:xfrm>
                <a:off x="6543675" y="4152900"/>
                <a:ext cx="127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03" name="墨迹 102"/>
              <p14:cNvContentPartPr/>
              <p14:nvPr/>
            </p14:nvContentPartPr>
            <p14:xfrm>
              <a:off x="6591300" y="4152900"/>
              <a:ext cx="22225" cy="16192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87"/>
            </p:blipFill>
            <p:spPr>
              <a:xfrm>
                <a:off x="6591300" y="4152900"/>
                <a:ext cx="222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4" name="墨迹 103"/>
              <p14:cNvContentPartPr/>
              <p14:nvPr/>
            </p14:nvContentPartPr>
            <p14:xfrm>
              <a:off x="5715000" y="3117850"/>
              <a:ext cx="1625600" cy="4413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89"/>
            </p:blipFill>
            <p:spPr>
              <a:xfrm>
                <a:off x="5715000" y="3117850"/>
                <a:ext cx="1625600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5" name="墨迹 104"/>
              <p14:cNvContentPartPr/>
              <p14:nvPr/>
            </p14:nvContentPartPr>
            <p14:xfrm>
              <a:off x="7451725" y="3549650"/>
              <a:ext cx="177800" cy="2857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1"/>
            </p:blipFill>
            <p:spPr>
              <a:xfrm>
                <a:off x="7451725" y="3549650"/>
                <a:ext cx="1778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6" name="墨迹 105"/>
              <p14:cNvContentPartPr/>
              <p14:nvPr/>
            </p14:nvContentPartPr>
            <p14:xfrm>
              <a:off x="7629525" y="3508375"/>
              <a:ext cx="146050" cy="2063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3"/>
            </p:blipFill>
            <p:spPr>
              <a:xfrm>
                <a:off x="7629525" y="3508375"/>
                <a:ext cx="1460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7" name="墨迹 106"/>
              <p14:cNvContentPartPr/>
              <p14:nvPr/>
            </p14:nvContentPartPr>
            <p14:xfrm>
              <a:off x="7794625" y="3565525"/>
              <a:ext cx="92075" cy="3556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5"/>
            </p:blipFill>
            <p:spPr>
              <a:xfrm>
                <a:off x="7794625" y="3565525"/>
                <a:ext cx="9207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8" name="墨迹 107"/>
              <p14:cNvContentPartPr/>
              <p14:nvPr/>
            </p14:nvContentPartPr>
            <p14:xfrm>
              <a:off x="7832725" y="3406775"/>
              <a:ext cx="104775" cy="4540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97"/>
            </p:blipFill>
            <p:spPr>
              <a:xfrm>
                <a:off x="7832725" y="3406775"/>
                <a:ext cx="104775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9" name="墨迹 108"/>
              <p14:cNvContentPartPr/>
              <p14:nvPr/>
            </p14:nvContentPartPr>
            <p14:xfrm>
              <a:off x="7785100" y="3540125"/>
              <a:ext cx="174625" cy="635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199"/>
            </p:blipFill>
            <p:spPr>
              <a:xfrm>
                <a:off x="7785100" y="3540125"/>
                <a:ext cx="1746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10" name="墨迹 109"/>
              <p14:cNvContentPartPr/>
              <p14:nvPr/>
            </p14:nvContentPartPr>
            <p14:xfrm>
              <a:off x="8099425" y="3482975"/>
              <a:ext cx="63500" cy="32702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1"/>
            </p:blipFill>
            <p:spPr>
              <a:xfrm>
                <a:off x="8099425" y="3482975"/>
                <a:ext cx="635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11" name="墨迹 110"/>
              <p14:cNvContentPartPr/>
              <p14:nvPr/>
            </p14:nvContentPartPr>
            <p14:xfrm>
              <a:off x="8181975" y="3594100"/>
              <a:ext cx="133350" cy="4762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3"/>
            </p:blipFill>
            <p:spPr>
              <a:xfrm>
                <a:off x="8181975" y="3594100"/>
                <a:ext cx="13335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12" name="墨迹 111"/>
              <p14:cNvContentPartPr/>
              <p14:nvPr/>
            </p14:nvContentPartPr>
            <p14:xfrm>
              <a:off x="8359775" y="3482975"/>
              <a:ext cx="101600" cy="37465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5"/>
            </p:blipFill>
            <p:spPr>
              <a:xfrm>
                <a:off x="8359775" y="3482975"/>
                <a:ext cx="10160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13" name="墨迹 112"/>
              <p14:cNvContentPartPr/>
              <p14:nvPr/>
            </p14:nvContentPartPr>
            <p14:xfrm>
              <a:off x="7851775" y="5826125"/>
              <a:ext cx="342900" cy="3556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07"/>
            </p:blipFill>
            <p:spPr>
              <a:xfrm>
                <a:off x="7851775" y="5826125"/>
                <a:ext cx="3429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4" name="墨迹 113"/>
              <p14:cNvContentPartPr/>
              <p14:nvPr/>
            </p14:nvContentPartPr>
            <p14:xfrm>
              <a:off x="7972425" y="5876925"/>
              <a:ext cx="9525" cy="19367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09"/>
            </p:blipFill>
            <p:spPr>
              <a:xfrm>
                <a:off x="7972425" y="5876925"/>
                <a:ext cx="95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5" name="墨迹 114"/>
              <p14:cNvContentPartPr/>
              <p14:nvPr/>
            </p14:nvContentPartPr>
            <p14:xfrm>
              <a:off x="8010525" y="5921375"/>
              <a:ext cx="152400" cy="1270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1"/>
            </p:blipFill>
            <p:spPr>
              <a:xfrm>
                <a:off x="8010525" y="5921375"/>
                <a:ext cx="1524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6" name="墨迹 115"/>
              <p14:cNvContentPartPr/>
              <p14:nvPr/>
            </p14:nvContentPartPr>
            <p14:xfrm>
              <a:off x="7813675" y="5346700"/>
              <a:ext cx="282575" cy="2413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3"/>
            </p:blipFill>
            <p:spPr>
              <a:xfrm>
                <a:off x="7813675" y="5346700"/>
                <a:ext cx="2825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7" name="墨迹 116"/>
              <p14:cNvContentPartPr/>
              <p14:nvPr/>
            </p14:nvContentPartPr>
            <p14:xfrm>
              <a:off x="8566150" y="5819775"/>
              <a:ext cx="327025" cy="37147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15"/>
            </p:blipFill>
            <p:spPr>
              <a:xfrm>
                <a:off x="8566150" y="5819775"/>
                <a:ext cx="32702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8" name="墨迹 117"/>
              <p14:cNvContentPartPr/>
              <p14:nvPr/>
            </p14:nvContentPartPr>
            <p14:xfrm>
              <a:off x="8693150" y="5895975"/>
              <a:ext cx="25400" cy="20320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17"/>
            </p:blipFill>
            <p:spPr>
              <a:xfrm>
                <a:off x="8693150" y="5895975"/>
                <a:ext cx="254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9" name="墨迹 118"/>
              <p14:cNvContentPartPr/>
              <p14:nvPr/>
            </p14:nvContentPartPr>
            <p14:xfrm>
              <a:off x="8969375" y="5937250"/>
              <a:ext cx="9525" cy="32067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19"/>
            </p:blipFill>
            <p:spPr>
              <a:xfrm>
                <a:off x="8969375" y="5937250"/>
                <a:ext cx="95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20" name="墨迹 119"/>
              <p14:cNvContentPartPr/>
              <p14:nvPr/>
            </p14:nvContentPartPr>
            <p14:xfrm>
              <a:off x="8963025" y="5988050"/>
              <a:ext cx="85725" cy="1016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1"/>
            </p:blipFill>
            <p:spPr>
              <a:xfrm>
                <a:off x="8963025" y="5988050"/>
                <a:ext cx="857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21" name="墨迹 120"/>
              <p14:cNvContentPartPr/>
              <p14:nvPr/>
            </p14:nvContentPartPr>
            <p14:xfrm>
              <a:off x="9096375" y="5927725"/>
              <a:ext cx="76200" cy="2889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3"/>
            </p:blipFill>
            <p:spPr>
              <a:xfrm>
                <a:off x="9096375" y="5927725"/>
                <a:ext cx="7620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22" name="墨迹 121"/>
              <p14:cNvContentPartPr/>
              <p14:nvPr/>
            </p14:nvContentPartPr>
            <p14:xfrm>
              <a:off x="8991600" y="5918200"/>
              <a:ext cx="66675" cy="889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25"/>
            </p:blipFill>
            <p:spPr>
              <a:xfrm>
                <a:off x="8991600" y="5918200"/>
                <a:ext cx="6667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23" name="墨迹 122"/>
              <p14:cNvContentPartPr/>
              <p14:nvPr/>
            </p14:nvContentPartPr>
            <p14:xfrm>
              <a:off x="9207500" y="6013450"/>
              <a:ext cx="98425" cy="635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27"/>
            </p:blipFill>
            <p:spPr>
              <a:xfrm>
                <a:off x="9207500" y="6013450"/>
                <a:ext cx="984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4" name="墨迹 123"/>
              <p14:cNvContentPartPr/>
              <p14:nvPr/>
            </p14:nvContentPartPr>
            <p14:xfrm>
              <a:off x="9337675" y="5908675"/>
              <a:ext cx="98425" cy="30480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29"/>
            </p:blipFill>
            <p:spPr>
              <a:xfrm>
                <a:off x="9337675" y="5908675"/>
                <a:ext cx="9842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5" name="墨迹 124"/>
              <p14:cNvContentPartPr/>
              <p14:nvPr/>
            </p14:nvContentPartPr>
            <p14:xfrm>
              <a:off x="8528050" y="5426075"/>
              <a:ext cx="228600" cy="1905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1"/>
            </p:blipFill>
            <p:spPr>
              <a:xfrm>
                <a:off x="8528050" y="5426075"/>
                <a:ext cx="2286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6" name="墨迹 125"/>
              <p14:cNvContentPartPr/>
              <p14:nvPr/>
            </p14:nvContentPartPr>
            <p14:xfrm>
              <a:off x="8915400" y="2422525"/>
              <a:ext cx="231775" cy="41592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3"/>
            </p:blipFill>
            <p:spPr>
              <a:xfrm>
                <a:off x="8915400" y="2422525"/>
                <a:ext cx="23177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7" name="墨迹 126"/>
              <p14:cNvContentPartPr/>
              <p14:nvPr/>
            </p14:nvContentPartPr>
            <p14:xfrm>
              <a:off x="9286875" y="2590800"/>
              <a:ext cx="161925" cy="254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35"/>
            </p:blipFill>
            <p:spPr>
              <a:xfrm>
                <a:off x="9286875" y="2590800"/>
                <a:ext cx="1619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8" name="墨迹 127"/>
              <p14:cNvContentPartPr/>
              <p14:nvPr/>
            </p14:nvContentPartPr>
            <p14:xfrm>
              <a:off x="9499600" y="2438400"/>
              <a:ext cx="98425" cy="3333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37"/>
            </p:blipFill>
            <p:spPr>
              <a:xfrm>
                <a:off x="9499600" y="2438400"/>
                <a:ext cx="9842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9" name="墨迹 128"/>
              <p14:cNvContentPartPr/>
              <p14:nvPr/>
            </p14:nvContentPartPr>
            <p14:xfrm>
              <a:off x="9531350" y="2495550"/>
              <a:ext cx="133350" cy="1905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39"/>
            </p:blipFill>
            <p:spPr>
              <a:xfrm>
                <a:off x="9531350" y="2495550"/>
                <a:ext cx="133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30" name="墨迹 129"/>
              <p14:cNvContentPartPr/>
              <p14:nvPr/>
            </p14:nvContentPartPr>
            <p14:xfrm>
              <a:off x="9810750" y="2613025"/>
              <a:ext cx="127000" cy="952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1"/>
            </p:blipFill>
            <p:spPr>
              <a:xfrm>
                <a:off x="9810750" y="2613025"/>
                <a:ext cx="12700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31" name="墨迹 130"/>
              <p14:cNvContentPartPr/>
              <p14:nvPr/>
            </p14:nvContentPartPr>
            <p14:xfrm>
              <a:off x="10013950" y="2476500"/>
              <a:ext cx="222250" cy="18732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3"/>
            </p:blipFill>
            <p:spPr>
              <a:xfrm>
                <a:off x="10013950" y="2476500"/>
                <a:ext cx="22225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32" name="墨迹 131"/>
              <p14:cNvContentPartPr/>
              <p14:nvPr/>
            </p14:nvContentPartPr>
            <p14:xfrm>
              <a:off x="9578975" y="2867025"/>
              <a:ext cx="15875" cy="28575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45"/>
            </p:blipFill>
            <p:spPr>
              <a:xfrm>
                <a:off x="9578975" y="2867025"/>
                <a:ext cx="158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33" name="墨迹 132"/>
              <p14:cNvContentPartPr/>
              <p14:nvPr/>
            </p14:nvContentPartPr>
            <p14:xfrm>
              <a:off x="9690100" y="2841625"/>
              <a:ext cx="28575" cy="2857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47"/>
            </p:blipFill>
            <p:spPr>
              <a:xfrm>
                <a:off x="9690100" y="2841625"/>
                <a:ext cx="285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4" name="墨迹 133"/>
              <p14:cNvContentPartPr/>
              <p14:nvPr/>
            </p14:nvContentPartPr>
            <p14:xfrm>
              <a:off x="9426575" y="3000375"/>
              <a:ext cx="384175" cy="3048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49"/>
            </p:blipFill>
            <p:spPr>
              <a:xfrm>
                <a:off x="9426575" y="3000375"/>
                <a:ext cx="3841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5" name="墨迹 134"/>
              <p14:cNvContentPartPr/>
              <p14:nvPr/>
            </p14:nvContentPartPr>
            <p14:xfrm>
              <a:off x="9318625" y="3470275"/>
              <a:ext cx="158750" cy="37782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1"/>
            </p:blipFill>
            <p:spPr>
              <a:xfrm>
                <a:off x="9318625" y="3470275"/>
                <a:ext cx="15875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6" name="墨迹 135"/>
              <p14:cNvContentPartPr/>
              <p14:nvPr/>
            </p14:nvContentPartPr>
            <p14:xfrm>
              <a:off x="9632950" y="3454400"/>
              <a:ext cx="114300" cy="3302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53"/>
            </p:blipFill>
            <p:spPr>
              <a:xfrm>
                <a:off x="9632950" y="3454400"/>
                <a:ext cx="1143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7" name="墨迹 136"/>
              <p14:cNvContentPartPr/>
              <p14:nvPr/>
            </p14:nvContentPartPr>
            <p14:xfrm>
              <a:off x="9664700" y="3495675"/>
              <a:ext cx="152400" cy="3175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55"/>
            </p:blipFill>
            <p:spPr>
              <a:xfrm>
                <a:off x="9664700" y="3495675"/>
                <a:ext cx="1524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8" name="墨迹 137"/>
              <p14:cNvContentPartPr/>
              <p14:nvPr/>
            </p14:nvContentPartPr>
            <p14:xfrm>
              <a:off x="9975850" y="3619500"/>
              <a:ext cx="95250" cy="1270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57"/>
            </p:blipFill>
            <p:spPr>
              <a:xfrm>
                <a:off x="9975850" y="3619500"/>
                <a:ext cx="952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9" name="墨迹 138"/>
              <p14:cNvContentPartPr/>
              <p14:nvPr/>
            </p14:nvContentPartPr>
            <p14:xfrm>
              <a:off x="10242550" y="3495675"/>
              <a:ext cx="174625" cy="19685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59"/>
            </p:blipFill>
            <p:spPr>
              <a:xfrm>
                <a:off x="10242550" y="3495675"/>
                <a:ext cx="1746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40" name="墨迹 139"/>
              <p14:cNvContentPartPr/>
              <p14:nvPr/>
            </p14:nvContentPartPr>
            <p14:xfrm>
              <a:off x="10531475" y="3533775"/>
              <a:ext cx="212725" cy="2222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1"/>
            </p:blipFill>
            <p:spPr>
              <a:xfrm>
                <a:off x="10531475" y="3533775"/>
                <a:ext cx="2127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41" name="墨迹 140"/>
              <p14:cNvContentPartPr/>
              <p14:nvPr/>
            </p14:nvContentPartPr>
            <p14:xfrm>
              <a:off x="9391650" y="3917950"/>
              <a:ext cx="19050" cy="31115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63"/>
            </p:blipFill>
            <p:spPr>
              <a:xfrm>
                <a:off x="9391650" y="3917950"/>
                <a:ext cx="190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42" name="墨迹 141"/>
              <p14:cNvContentPartPr/>
              <p14:nvPr/>
            </p14:nvContentPartPr>
            <p14:xfrm>
              <a:off x="9328150" y="3876675"/>
              <a:ext cx="73025" cy="14287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65"/>
            </p:blipFill>
            <p:spPr>
              <a:xfrm>
                <a:off x="9328150" y="3876675"/>
                <a:ext cx="730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43" name="墨迹 142"/>
              <p14:cNvContentPartPr/>
              <p14:nvPr/>
            </p14:nvContentPartPr>
            <p14:xfrm>
              <a:off x="9398000" y="3876675"/>
              <a:ext cx="104775" cy="14922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67"/>
            </p:blipFill>
            <p:spPr>
              <a:xfrm>
                <a:off x="9398000" y="3876675"/>
                <a:ext cx="1047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4" name="墨迹 143"/>
              <p14:cNvContentPartPr/>
              <p14:nvPr/>
            </p14:nvContentPartPr>
            <p14:xfrm>
              <a:off x="9639300" y="4143375"/>
              <a:ext cx="479425" cy="12192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69"/>
            </p:blipFill>
            <p:spPr>
              <a:xfrm>
                <a:off x="9639300" y="4143375"/>
                <a:ext cx="479425" cy="1219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5" name="墨迹 144"/>
              <p14:cNvContentPartPr/>
              <p14:nvPr/>
            </p14:nvContentPartPr>
            <p14:xfrm>
              <a:off x="9677400" y="5019675"/>
              <a:ext cx="327025" cy="4762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1"/>
            </p:blipFill>
            <p:spPr>
              <a:xfrm>
                <a:off x="9677400" y="5019675"/>
                <a:ext cx="3270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6" name="墨迹 145"/>
              <p14:cNvContentPartPr/>
              <p14:nvPr/>
            </p14:nvContentPartPr>
            <p14:xfrm>
              <a:off x="9728200" y="5121275"/>
              <a:ext cx="139700" cy="18097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73"/>
            </p:blipFill>
            <p:spPr>
              <a:xfrm>
                <a:off x="9728200" y="5121275"/>
                <a:ext cx="13970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7" name="墨迹 146"/>
              <p14:cNvContentPartPr/>
              <p14:nvPr/>
            </p14:nvContentPartPr>
            <p14:xfrm>
              <a:off x="9721850" y="3835400"/>
              <a:ext cx="28575" cy="22860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75"/>
            </p:blipFill>
            <p:spPr>
              <a:xfrm>
                <a:off x="9721850" y="3835400"/>
                <a:ext cx="285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8" name="墨迹 147"/>
              <p14:cNvContentPartPr/>
              <p14:nvPr/>
            </p14:nvContentPartPr>
            <p14:xfrm>
              <a:off x="9680575" y="3870325"/>
              <a:ext cx="50800" cy="11747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77"/>
            </p:blipFill>
            <p:spPr>
              <a:xfrm>
                <a:off x="9680575" y="3870325"/>
                <a:ext cx="5080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9" name="墨迹 148"/>
              <p14:cNvContentPartPr/>
              <p14:nvPr/>
            </p14:nvContentPartPr>
            <p14:xfrm>
              <a:off x="9705975" y="3863975"/>
              <a:ext cx="130175" cy="11112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79"/>
            </p:blipFill>
            <p:spPr>
              <a:xfrm>
                <a:off x="9705975" y="3863975"/>
                <a:ext cx="13017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50" name="墨迹 149"/>
              <p14:cNvContentPartPr/>
              <p14:nvPr/>
            </p14:nvContentPartPr>
            <p14:xfrm>
              <a:off x="9756775" y="4733925"/>
              <a:ext cx="82550" cy="26987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1"/>
            </p:blipFill>
            <p:spPr>
              <a:xfrm>
                <a:off x="9756775" y="4733925"/>
                <a:ext cx="825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51" name="墨迹 150"/>
              <p14:cNvContentPartPr/>
              <p14:nvPr/>
            </p14:nvContentPartPr>
            <p14:xfrm>
              <a:off x="9813925" y="4740275"/>
              <a:ext cx="127000" cy="3175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83"/>
            </p:blipFill>
            <p:spPr>
              <a:xfrm>
                <a:off x="9813925" y="4740275"/>
                <a:ext cx="1270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52" name="墨迹 151"/>
              <p14:cNvContentPartPr/>
              <p14:nvPr/>
            </p14:nvContentPartPr>
            <p14:xfrm>
              <a:off x="9290050" y="4330700"/>
              <a:ext cx="396875" cy="88265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85"/>
            </p:blipFill>
            <p:spPr>
              <a:xfrm>
                <a:off x="9290050" y="4330700"/>
                <a:ext cx="396875" cy="882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53" name="墨迹 152"/>
              <p14:cNvContentPartPr/>
              <p14:nvPr/>
            </p14:nvContentPartPr>
            <p14:xfrm>
              <a:off x="9858375" y="4029075"/>
              <a:ext cx="447675" cy="89852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87"/>
            </p:blipFill>
            <p:spPr>
              <a:xfrm>
                <a:off x="9858375" y="4029075"/>
                <a:ext cx="447675" cy="898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54" name="墨迹 153"/>
              <p14:cNvContentPartPr/>
              <p14:nvPr/>
            </p14:nvContentPartPr>
            <p14:xfrm>
              <a:off x="10544175" y="4378325"/>
              <a:ext cx="330200" cy="35242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89"/>
            </p:blipFill>
            <p:spPr>
              <a:xfrm>
                <a:off x="10544175" y="4378325"/>
                <a:ext cx="3302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5" name="墨迹 154"/>
              <p14:cNvContentPartPr/>
              <p14:nvPr/>
            </p14:nvContentPartPr>
            <p14:xfrm>
              <a:off x="10598150" y="4524375"/>
              <a:ext cx="161925" cy="2540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1"/>
            </p:blipFill>
            <p:spPr>
              <a:xfrm>
                <a:off x="10598150" y="4524375"/>
                <a:ext cx="1619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6" name="墨迹 155"/>
              <p14:cNvContentPartPr/>
              <p14:nvPr/>
            </p14:nvContentPartPr>
            <p14:xfrm>
              <a:off x="10074275" y="3794125"/>
              <a:ext cx="6350" cy="36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7"/>
            </p:blipFill>
            <p:spPr>
              <a:xfrm>
                <a:off x="10074275" y="37941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7" name="墨迹 156"/>
              <p14:cNvContentPartPr/>
              <p14:nvPr/>
            </p14:nvContentPartPr>
            <p14:xfrm>
              <a:off x="10077450" y="3794125"/>
              <a:ext cx="488950" cy="55880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94"/>
            </p:blipFill>
            <p:spPr>
              <a:xfrm>
                <a:off x="10077450" y="3794125"/>
                <a:ext cx="488950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8" name="墨迹 157"/>
              <p14:cNvContentPartPr/>
              <p14:nvPr/>
            </p14:nvContentPartPr>
            <p14:xfrm>
              <a:off x="10233025" y="4689475"/>
              <a:ext cx="346075" cy="58737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296"/>
            </p:blipFill>
            <p:spPr>
              <a:xfrm>
                <a:off x="10233025" y="4689475"/>
                <a:ext cx="346075" cy="587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9" name="墨迹 158"/>
              <p14:cNvContentPartPr/>
              <p14:nvPr/>
            </p14:nvContentPartPr>
            <p14:xfrm>
              <a:off x="10458450" y="4692650"/>
              <a:ext cx="88900" cy="18732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298"/>
            </p:blipFill>
            <p:spPr>
              <a:xfrm>
                <a:off x="10458450" y="4692650"/>
                <a:ext cx="889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60" name="墨迹 159"/>
              <p14:cNvContentPartPr/>
              <p14:nvPr/>
            </p14:nvContentPartPr>
            <p14:xfrm>
              <a:off x="10541000" y="4721225"/>
              <a:ext cx="79375" cy="14922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0"/>
            </p:blipFill>
            <p:spPr>
              <a:xfrm>
                <a:off x="10541000" y="4721225"/>
                <a:ext cx="793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61" name="墨迹 160"/>
              <p14:cNvContentPartPr/>
              <p14:nvPr/>
            </p14:nvContentPartPr>
            <p14:xfrm>
              <a:off x="10048875" y="4575175"/>
              <a:ext cx="377825" cy="23812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2"/>
            </p:blipFill>
            <p:spPr>
              <a:xfrm>
                <a:off x="10048875" y="4575175"/>
                <a:ext cx="3778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62" name="墨迹 161"/>
              <p14:cNvContentPartPr/>
              <p14:nvPr/>
            </p14:nvContentPartPr>
            <p14:xfrm>
              <a:off x="10379075" y="4543425"/>
              <a:ext cx="98425" cy="14287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04"/>
            </p:blipFill>
            <p:spPr>
              <a:xfrm>
                <a:off x="10379075" y="4543425"/>
                <a:ext cx="984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63" name="墨迹 162"/>
              <p14:cNvContentPartPr/>
              <p14:nvPr/>
            </p14:nvContentPartPr>
            <p14:xfrm>
              <a:off x="9699625" y="4686300"/>
              <a:ext cx="333375" cy="1905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06"/>
            </p:blipFill>
            <p:spPr>
              <a:xfrm>
                <a:off x="9699625" y="4686300"/>
                <a:ext cx="3333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64" name="墨迹 163"/>
              <p14:cNvContentPartPr/>
              <p14:nvPr/>
            </p14:nvContentPartPr>
            <p14:xfrm>
              <a:off x="9880600" y="5530850"/>
              <a:ext cx="482600" cy="70802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08"/>
            </p:blipFill>
            <p:spPr>
              <a:xfrm>
                <a:off x="9880600" y="5530850"/>
                <a:ext cx="482600" cy="708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65" name="墨迹 164"/>
              <p14:cNvContentPartPr/>
              <p14:nvPr/>
            </p14:nvContentPartPr>
            <p14:xfrm>
              <a:off x="9915525" y="5848350"/>
              <a:ext cx="396875" cy="5080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0"/>
            </p:blipFill>
            <p:spPr>
              <a:xfrm>
                <a:off x="9915525" y="5848350"/>
                <a:ext cx="3968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6" name="墨迹 165"/>
              <p14:cNvContentPartPr/>
              <p14:nvPr/>
            </p14:nvContentPartPr>
            <p14:xfrm>
              <a:off x="10556875" y="5451475"/>
              <a:ext cx="333375" cy="327025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12"/>
            </p:blipFill>
            <p:spPr>
              <a:xfrm>
                <a:off x="10556875" y="5451475"/>
                <a:ext cx="33337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7" name="墨迹 166"/>
              <p14:cNvContentPartPr/>
              <p14:nvPr/>
            </p14:nvContentPartPr>
            <p14:xfrm>
              <a:off x="10626725" y="5575300"/>
              <a:ext cx="123825" cy="1905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14"/>
            </p:blipFill>
            <p:spPr>
              <a:xfrm>
                <a:off x="10626725" y="5575300"/>
                <a:ext cx="1238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8" name="墨迹 167"/>
              <p14:cNvContentPartPr/>
              <p14:nvPr/>
            </p14:nvContentPartPr>
            <p14:xfrm>
              <a:off x="10591800" y="5759450"/>
              <a:ext cx="60325" cy="206375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16"/>
            </p:blipFill>
            <p:spPr>
              <a:xfrm>
                <a:off x="10591800" y="5759450"/>
                <a:ext cx="603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9" name="墨迹 168"/>
              <p14:cNvContentPartPr/>
              <p14:nvPr/>
            </p14:nvContentPartPr>
            <p14:xfrm>
              <a:off x="10525125" y="6032500"/>
              <a:ext cx="111125" cy="206375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18"/>
            </p:blipFill>
            <p:spPr>
              <a:xfrm>
                <a:off x="10525125" y="6032500"/>
                <a:ext cx="1111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70" name="墨迹 169"/>
              <p14:cNvContentPartPr/>
              <p14:nvPr/>
            </p14:nvContentPartPr>
            <p14:xfrm>
              <a:off x="10753725" y="5791200"/>
              <a:ext cx="133350" cy="21272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0"/>
            </p:blipFill>
            <p:spPr>
              <a:xfrm>
                <a:off x="10753725" y="5791200"/>
                <a:ext cx="1333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71" name="墨迹 170"/>
              <p14:cNvContentPartPr/>
              <p14:nvPr/>
            </p14:nvContentPartPr>
            <p14:xfrm>
              <a:off x="10896600" y="5921375"/>
              <a:ext cx="146050" cy="31750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22"/>
            </p:blipFill>
            <p:spPr>
              <a:xfrm>
                <a:off x="10896600" y="5921375"/>
                <a:ext cx="1460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72" name="墨迹 171"/>
              <p14:cNvContentPartPr/>
              <p14:nvPr/>
            </p14:nvContentPartPr>
            <p14:xfrm>
              <a:off x="10922000" y="5949950"/>
              <a:ext cx="98425" cy="7620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24"/>
            </p:blipFill>
            <p:spPr>
              <a:xfrm>
                <a:off x="10922000" y="5949950"/>
                <a:ext cx="984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73" name="墨迹 172"/>
              <p14:cNvContentPartPr/>
              <p14:nvPr/>
            </p14:nvContentPartPr>
            <p14:xfrm>
              <a:off x="10369550" y="5581650"/>
              <a:ext cx="193675" cy="36830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26"/>
            </p:blipFill>
            <p:spPr>
              <a:xfrm>
                <a:off x="10369550" y="5581650"/>
                <a:ext cx="19367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74" name="墨迹 173"/>
              <p14:cNvContentPartPr/>
              <p14:nvPr/>
            </p14:nvContentPartPr>
            <p14:xfrm>
              <a:off x="10331450" y="5857875"/>
              <a:ext cx="120650" cy="16510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28"/>
            </p:blipFill>
            <p:spPr>
              <a:xfrm>
                <a:off x="10331450" y="5857875"/>
                <a:ext cx="1206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75" name="墨迹 174"/>
              <p14:cNvContentPartPr/>
              <p14:nvPr/>
            </p14:nvContentPartPr>
            <p14:xfrm>
              <a:off x="10001250" y="5908675"/>
              <a:ext cx="168275" cy="149225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0"/>
            </p:blipFill>
            <p:spPr>
              <a:xfrm>
                <a:off x="10001250" y="5908675"/>
                <a:ext cx="1682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6" name="墨迹 175"/>
              <p14:cNvContentPartPr/>
              <p14:nvPr/>
            </p14:nvContentPartPr>
            <p14:xfrm>
              <a:off x="10067925" y="5918200"/>
              <a:ext cx="25400" cy="30480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32"/>
            </p:blipFill>
            <p:spPr>
              <a:xfrm>
                <a:off x="10067925" y="5918200"/>
                <a:ext cx="254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7" name="墨迹 176"/>
              <p14:cNvContentPartPr/>
              <p14:nvPr/>
            </p14:nvContentPartPr>
            <p14:xfrm>
              <a:off x="377825" y="5175250"/>
              <a:ext cx="542925" cy="86360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34"/>
            </p:blipFill>
            <p:spPr>
              <a:xfrm>
                <a:off x="377825" y="5175250"/>
                <a:ext cx="542925" cy="863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8" name="墨迹 177"/>
              <p14:cNvContentPartPr/>
              <p14:nvPr/>
            </p14:nvContentPartPr>
            <p14:xfrm>
              <a:off x="387350" y="5683250"/>
              <a:ext cx="365125" cy="3492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36"/>
            </p:blipFill>
            <p:spPr>
              <a:xfrm>
                <a:off x="387350" y="5683250"/>
                <a:ext cx="36512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9" name="墨迹 178"/>
              <p14:cNvContentPartPr/>
              <p14:nvPr/>
            </p14:nvContentPartPr>
            <p14:xfrm>
              <a:off x="549275" y="5711825"/>
              <a:ext cx="212725" cy="18097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38"/>
            </p:blipFill>
            <p:spPr>
              <a:xfrm>
                <a:off x="549275" y="5711825"/>
                <a:ext cx="2127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80" name="墨迹 179"/>
              <p14:cNvContentPartPr/>
              <p14:nvPr/>
            </p14:nvContentPartPr>
            <p14:xfrm>
              <a:off x="609600" y="5746750"/>
              <a:ext cx="34925" cy="16510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0"/>
            </p:blipFill>
            <p:spPr>
              <a:xfrm>
                <a:off x="609600" y="5746750"/>
                <a:ext cx="349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81" name="墨迹 180"/>
              <p14:cNvContentPartPr/>
              <p14:nvPr/>
            </p14:nvContentPartPr>
            <p14:xfrm>
              <a:off x="1155700" y="4895850"/>
              <a:ext cx="136525" cy="27940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42"/>
            </p:blipFill>
            <p:spPr>
              <a:xfrm>
                <a:off x="1155700" y="4895850"/>
                <a:ext cx="1365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82" name="墨迹 181"/>
              <p14:cNvContentPartPr/>
              <p14:nvPr/>
            </p14:nvContentPartPr>
            <p14:xfrm>
              <a:off x="1374775" y="4740275"/>
              <a:ext cx="127000" cy="32702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44"/>
            </p:blipFill>
            <p:spPr>
              <a:xfrm>
                <a:off x="1374775" y="4740275"/>
                <a:ext cx="1270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83" name="墨迹 182"/>
              <p14:cNvContentPartPr/>
              <p14:nvPr/>
            </p14:nvContentPartPr>
            <p14:xfrm>
              <a:off x="1454150" y="4803775"/>
              <a:ext cx="120650" cy="3175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46"/>
            </p:blipFill>
            <p:spPr>
              <a:xfrm>
                <a:off x="1454150" y="4803775"/>
                <a:ext cx="1206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84" name="墨迹 183"/>
              <p14:cNvContentPartPr/>
              <p14:nvPr/>
            </p14:nvContentPartPr>
            <p14:xfrm>
              <a:off x="1609725" y="4914900"/>
              <a:ext cx="171450" cy="1905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48"/>
            </p:blipFill>
            <p:spPr>
              <a:xfrm>
                <a:off x="1609725" y="4914900"/>
                <a:ext cx="1714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85" name="墨迹 184"/>
              <p14:cNvContentPartPr/>
              <p14:nvPr/>
            </p14:nvContentPartPr>
            <p14:xfrm>
              <a:off x="1933575" y="5013325"/>
              <a:ext cx="28575" cy="314325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50"/>
            </p:blipFill>
            <p:spPr>
              <a:xfrm>
                <a:off x="1933575" y="5013325"/>
                <a:ext cx="285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86" name="墨迹 185"/>
              <p14:cNvContentPartPr/>
              <p14:nvPr/>
            </p14:nvContentPartPr>
            <p14:xfrm>
              <a:off x="1866900" y="4968875"/>
              <a:ext cx="47625" cy="130175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52"/>
            </p:blipFill>
            <p:spPr>
              <a:xfrm>
                <a:off x="1866900" y="4968875"/>
                <a:ext cx="476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7" name="墨迹 186"/>
              <p14:cNvContentPartPr/>
              <p14:nvPr/>
            </p14:nvContentPartPr>
            <p14:xfrm>
              <a:off x="1924050" y="5022850"/>
              <a:ext cx="104775" cy="66675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54"/>
            </p:blipFill>
            <p:spPr>
              <a:xfrm>
                <a:off x="1924050" y="5022850"/>
                <a:ext cx="1047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8" name="墨迹 187"/>
              <p14:cNvContentPartPr/>
              <p14:nvPr/>
            </p14:nvContentPartPr>
            <p14:xfrm>
              <a:off x="1828800" y="4699000"/>
              <a:ext cx="219075" cy="19685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56"/>
            </p:blipFill>
            <p:spPr>
              <a:xfrm>
                <a:off x="1828800" y="4699000"/>
                <a:ext cx="2190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9" name="墨迹 188"/>
              <p14:cNvContentPartPr/>
              <p14:nvPr/>
            </p14:nvContentPartPr>
            <p14:xfrm>
              <a:off x="2165350" y="4714875"/>
              <a:ext cx="168275" cy="34925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58"/>
            </p:blipFill>
            <p:spPr>
              <a:xfrm>
                <a:off x="2165350" y="4714875"/>
                <a:ext cx="1682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90" name="墨迹 189"/>
              <p14:cNvContentPartPr/>
              <p14:nvPr/>
            </p14:nvContentPartPr>
            <p14:xfrm>
              <a:off x="533400" y="5400675"/>
              <a:ext cx="263525" cy="14605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60"/>
            </p:blipFill>
            <p:spPr>
              <a:xfrm>
                <a:off x="533400" y="5400675"/>
                <a:ext cx="2635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91" name="墨迹 190"/>
              <p14:cNvContentPartPr/>
              <p14:nvPr/>
            </p14:nvContentPartPr>
            <p14:xfrm>
              <a:off x="2216150" y="4806950"/>
              <a:ext cx="6350" cy="36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7"/>
            </p:blipFill>
            <p:spPr>
              <a:xfrm>
                <a:off x="2216150" y="48069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92" name="墨迹 191"/>
              <p14:cNvContentPartPr/>
              <p14:nvPr/>
            </p14:nvContentPartPr>
            <p14:xfrm>
              <a:off x="1257300" y="5384800"/>
              <a:ext cx="349250" cy="33655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63"/>
            </p:blipFill>
            <p:spPr>
              <a:xfrm>
                <a:off x="1257300" y="5384800"/>
                <a:ext cx="3492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93" name="墨迹 192"/>
              <p14:cNvContentPartPr/>
              <p14:nvPr/>
            </p14:nvContentPartPr>
            <p14:xfrm>
              <a:off x="1327150" y="5495925"/>
              <a:ext cx="184150" cy="4445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65"/>
            </p:blipFill>
            <p:spPr>
              <a:xfrm>
                <a:off x="1327150" y="5495925"/>
                <a:ext cx="18415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94" name="墨迹 193"/>
              <p14:cNvContentPartPr/>
              <p14:nvPr/>
            </p14:nvContentPartPr>
            <p14:xfrm>
              <a:off x="892175" y="5562600"/>
              <a:ext cx="377825" cy="6350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67"/>
            </p:blipFill>
            <p:spPr>
              <a:xfrm>
                <a:off x="892175" y="5562600"/>
                <a:ext cx="37782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95" name="墨迹 194"/>
              <p14:cNvContentPartPr/>
              <p14:nvPr/>
            </p14:nvContentPartPr>
            <p14:xfrm>
              <a:off x="987425" y="5683250"/>
              <a:ext cx="400050" cy="238125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69"/>
            </p:blipFill>
            <p:spPr>
              <a:xfrm>
                <a:off x="987425" y="5683250"/>
                <a:ext cx="40005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96" name="墨迹 195"/>
              <p14:cNvContentPartPr/>
              <p14:nvPr/>
            </p14:nvContentPartPr>
            <p14:xfrm>
              <a:off x="1619250" y="5486400"/>
              <a:ext cx="184150" cy="2540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71"/>
            </p:blipFill>
            <p:spPr>
              <a:xfrm>
                <a:off x="1619250" y="5486400"/>
                <a:ext cx="1841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97" name="墨迹 196"/>
              <p14:cNvContentPartPr/>
              <p14:nvPr/>
            </p14:nvContentPartPr>
            <p14:xfrm>
              <a:off x="1704975" y="5387975"/>
              <a:ext cx="168275" cy="20955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73"/>
            </p:blipFill>
            <p:spPr>
              <a:xfrm>
                <a:off x="1704975" y="5387975"/>
                <a:ext cx="1682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98" name="墨迹 197"/>
              <p14:cNvContentPartPr/>
              <p14:nvPr/>
            </p14:nvContentPartPr>
            <p14:xfrm>
              <a:off x="1981200" y="5146675"/>
              <a:ext cx="530225" cy="930275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75"/>
            </p:blipFill>
            <p:spPr>
              <a:xfrm>
                <a:off x="1981200" y="5146675"/>
                <a:ext cx="530225" cy="930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99" name="墨迹 198"/>
              <p14:cNvContentPartPr/>
              <p14:nvPr/>
            </p14:nvContentPartPr>
            <p14:xfrm>
              <a:off x="2012950" y="5387975"/>
              <a:ext cx="371475" cy="60325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77"/>
            </p:blipFill>
            <p:spPr>
              <a:xfrm>
                <a:off x="2012950" y="5387975"/>
                <a:ext cx="37147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200" name="墨迹 199"/>
              <p14:cNvContentPartPr/>
              <p14:nvPr/>
            </p14:nvContentPartPr>
            <p14:xfrm>
              <a:off x="2076450" y="5584825"/>
              <a:ext cx="276225" cy="206375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79"/>
            </p:blipFill>
            <p:spPr>
              <a:xfrm>
                <a:off x="2076450" y="5584825"/>
                <a:ext cx="2762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201" name="墨迹 200"/>
              <p14:cNvContentPartPr/>
              <p14:nvPr/>
            </p14:nvContentPartPr>
            <p14:xfrm>
              <a:off x="10360025" y="2489200"/>
              <a:ext cx="212725" cy="1587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81"/>
            </p:blipFill>
            <p:spPr>
              <a:xfrm>
                <a:off x="10360025" y="2489200"/>
                <a:ext cx="2127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202" name="墨迹 201"/>
              <p14:cNvContentPartPr/>
              <p14:nvPr/>
            </p14:nvContentPartPr>
            <p14:xfrm>
              <a:off x="10398125" y="2571750"/>
              <a:ext cx="6350" cy="36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7"/>
            </p:blipFill>
            <p:spPr>
              <a:xfrm>
                <a:off x="10398125" y="25717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203" name="墨迹 202"/>
              <p14:cNvContentPartPr/>
              <p14:nvPr/>
            </p14:nvContentPartPr>
            <p14:xfrm>
              <a:off x="10398125" y="2543175"/>
              <a:ext cx="247650" cy="8255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84"/>
            </p:blipFill>
            <p:spPr>
              <a:xfrm>
                <a:off x="10398125" y="2543175"/>
                <a:ext cx="2476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204" name="墨迹 203"/>
              <p14:cNvContentPartPr/>
              <p14:nvPr/>
            </p14:nvContentPartPr>
            <p14:xfrm>
              <a:off x="10699750" y="2266950"/>
              <a:ext cx="6350" cy="36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7"/>
            </p:blipFill>
            <p:spPr>
              <a:xfrm>
                <a:off x="10699750" y="22669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205" name="墨迹 204"/>
              <p14:cNvContentPartPr/>
              <p14:nvPr/>
            </p14:nvContentPartPr>
            <p14:xfrm>
              <a:off x="10655300" y="2266950"/>
              <a:ext cx="155575" cy="18415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87"/>
            </p:blipFill>
            <p:spPr>
              <a:xfrm>
                <a:off x="10655300" y="2266950"/>
                <a:ext cx="1555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206" name="墨迹 205"/>
              <p14:cNvContentPartPr/>
              <p14:nvPr/>
            </p14:nvContentPartPr>
            <p14:xfrm>
              <a:off x="10709275" y="2276475"/>
              <a:ext cx="25400" cy="263525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89"/>
            </p:blipFill>
            <p:spPr>
              <a:xfrm>
                <a:off x="10709275" y="2276475"/>
                <a:ext cx="254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207" name="墨迹 206"/>
              <p14:cNvContentPartPr/>
              <p14:nvPr/>
            </p14:nvContentPartPr>
            <p14:xfrm>
              <a:off x="10877550" y="2330450"/>
              <a:ext cx="133350" cy="66675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391"/>
            </p:blipFill>
            <p:spPr>
              <a:xfrm>
                <a:off x="10877550" y="2330450"/>
                <a:ext cx="13335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208" name="墨迹 207"/>
              <p14:cNvContentPartPr/>
              <p14:nvPr/>
            </p14:nvContentPartPr>
            <p14:xfrm>
              <a:off x="11023600" y="2263775"/>
              <a:ext cx="130175" cy="231775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393"/>
            </p:blipFill>
            <p:spPr>
              <a:xfrm>
                <a:off x="11023600" y="2263775"/>
                <a:ext cx="1301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209" name="墨迹 208"/>
              <p14:cNvContentPartPr/>
              <p14:nvPr/>
            </p14:nvContentPartPr>
            <p14:xfrm>
              <a:off x="10553700" y="2838450"/>
              <a:ext cx="139700" cy="317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395"/>
            </p:blipFill>
            <p:spPr>
              <a:xfrm>
                <a:off x="10553700" y="2838450"/>
                <a:ext cx="139700" cy="3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210" name="墨迹 209"/>
              <p14:cNvContentPartPr/>
              <p14:nvPr/>
            </p14:nvContentPartPr>
            <p14:xfrm>
              <a:off x="10547350" y="2892425"/>
              <a:ext cx="171450" cy="5397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397"/>
            </p:blipFill>
            <p:spPr>
              <a:xfrm>
                <a:off x="10547350" y="2892425"/>
                <a:ext cx="1714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211" name="墨迹 210"/>
              <p14:cNvContentPartPr/>
              <p14:nvPr/>
            </p14:nvContentPartPr>
            <p14:xfrm>
              <a:off x="10861675" y="2797175"/>
              <a:ext cx="200025" cy="174625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399"/>
            </p:blipFill>
            <p:spPr>
              <a:xfrm>
                <a:off x="10861675" y="2797175"/>
                <a:ext cx="2000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0" p14:bwMode="auto">
            <p14:nvContentPartPr>
              <p14:cNvPr id="212" name="墨迹 211"/>
              <p14:cNvContentPartPr/>
              <p14:nvPr/>
            </p14:nvContentPartPr>
            <p14:xfrm>
              <a:off x="8112125" y="1660525"/>
              <a:ext cx="400050" cy="41910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01"/>
            </p:blipFill>
            <p:spPr>
              <a:xfrm>
                <a:off x="8112125" y="1660525"/>
                <a:ext cx="40005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2" p14:bwMode="auto">
            <p14:nvContentPartPr>
              <p14:cNvPr id="213" name="墨迹 212"/>
              <p14:cNvContentPartPr/>
              <p14:nvPr/>
            </p14:nvContentPartPr>
            <p14:xfrm>
              <a:off x="9004300" y="1654175"/>
              <a:ext cx="438150" cy="32385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03"/>
            </p:blipFill>
            <p:spPr>
              <a:xfrm>
                <a:off x="9004300" y="1654175"/>
                <a:ext cx="438150" cy="323850"/>
              </a:xfrm>
              <a:prstGeom prst="rect"/>
            </p:spPr>
          </p:pic>
        </mc:Fallback>
      </mc:AlternateContent>
    </p:spTree>
    <p:custDataLst>
      <p:tags r:id="rId40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2800"/>
              <a:t>02-1(2-2)</a:t>
            </a:r>
            <a:r>
              <a:rPr lang="zh-CN" altLang="en-US" sz="2800"/>
              <a:t>左结合</a:t>
            </a:r>
            <a:r>
              <a:rPr lang="en-US" altLang="zh-CN" sz="2800"/>
              <a:t> &amp; </a:t>
            </a:r>
            <a:r>
              <a:rPr lang="zh-CN" altLang="en-US" sz="2800"/>
              <a:t>右结合</a:t>
            </a:r>
            <a:r>
              <a:rPr lang="en-US" altLang="zh-CN" sz="2800"/>
              <a:t> / left- &amp; right-associative</a:t>
            </a:r>
            <a:endParaRPr lang="en-US" altLang="zh-CN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左结合文法</a:t>
            </a:r>
            <a:r>
              <a:rPr lang="en-US" altLang="zh-CN"/>
              <a:t> / left-associative grammar</a:t>
            </a:r>
            <a:endParaRPr lang="en-US" altLang="zh-CN"/>
          </a:p>
          <a:p>
            <a:r>
              <a:rPr lang="zh-CN" altLang="en-US"/>
              <a:t>右结合文法</a:t>
            </a:r>
            <a:r>
              <a:rPr lang="en-US" altLang="zh-CN"/>
              <a:t> /right-associative grammar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717790" y="1241425"/>
            <a:ext cx="2719705" cy="175323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G(list’)</a:t>
            </a:r>
            <a:r>
              <a:rPr lang="zh-CN" altLang="en-US">
                <a:sym typeface="+mn-ea"/>
              </a:rPr>
              <a:t>】</a:t>
            </a:r>
            <a:endParaRPr lang="zh-CN" altLang="en-US">
              <a:sym typeface="+mn-ea"/>
            </a:endParaRPr>
          </a:p>
          <a:p>
            <a:r>
              <a:rPr lang="en-US" altLang="zh-CN">
                <a:highlight>
                  <a:srgbClr val="FF0000"/>
                </a:highlight>
                <a:sym typeface="+mn-ea"/>
              </a:rPr>
              <a:t>(1)list’</a:t>
            </a:r>
            <a:r>
              <a:rPr lang="en-US" altLang="zh-CN"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→digit - list’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(2)       | digit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(3)digit→2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(4)        | 5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(6)        | 9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9" name="墨迹 8"/>
              <p14:cNvContentPartPr/>
              <p14:nvPr/>
            </p14:nvContentPartPr>
            <p14:xfrm>
              <a:off x="5562600" y="1609725"/>
              <a:ext cx="2095500" cy="5810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2"/>
            </p:blipFill>
            <p:spPr>
              <a:xfrm>
                <a:off x="5562600" y="1609725"/>
                <a:ext cx="2095500" cy="581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0" name="墨迹 9"/>
              <p14:cNvContentPartPr/>
              <p14:nvPr/>
            </p14:nvContentPartPr>
            <p14:xfrm>
              <a:off x="5480050" y="1238250"/>
              <a:ext cx="203200" cy="3556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4"/>
            </p:blipFill>
            <p:spPr>
              <a:xfrm>
                <a:off x="5480050" y="1238250"/>
                <a:ext cx="2032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1" name="墨迹 10"/>
              <p14:cNvContentPartPr/>
              <p14:nvPr/>
            </p14:nvContentPartPr>
            <p14:xfrm>
              <a:off x="5651500" y="1343025"/>
              <a:ext cx="155575" cy="2381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6"/>
            </p:blipFill>
            <p:spPr>
              <a:xfrm>
                <a:off x="5651500" y="1343025"/>
                <a:ext cx="1555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2" name="墨迹 11"/>
              <p14:cNvContentPartPr/>
              <p14:nvPr/>
            </p14:nvContentPartPr>
            <p14:xfrm>
              <a:off x="5781675" y="1314450"/>
              <a:ext cx="177800" cy="2286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8"/>
            </p:blipFill>
            <p:spPr>
              <a:xfrm>
                <a:off x="5781675" y="1314450"/>
                <a:ext cx="1778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3" name="墨迹 12"/>
              <p14:cNvContentPartPr/>
              <p14:nvPr/>
            </p14:nvContentPartPr>
            <p14:xfrm>
              <a:off x="5975350" y="1422400"/>
              <a:ext cx="139700" cy="190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0"/>
            </p:blipFill>
            <p:spPr>
              <a:xfrm>
                <a:off x="5975350" y="1422400"/>
                <a:ext cx="1397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4" name="墨迹 13"/>
              <p14:cNvContentPartPr/>
              <p14:nvPr/>
            </p14:nvContentPartPr>
            <p14:xfrm>
              <a:off x="6153150" y="1225550"/>
              <a:ext cx="117475" cy="3016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2"/>
            </p:blipFill>
            <p:spPr>
              <a:xfrm>
                <a:off x="6153150" y="1225550"/>
                <a:ext cx="1174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5" name="墨迹 14"/>
              <p14:cNvContentPartPr/>
              <p14:nvPr/>
            </p14:nvContentPartPr>
            <p14:xfrm>
              <a:off x="6242050" y="1314450"/>
              <a:ext cx="171450" cy="1936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4"/>
            </p:blipFill>
            <p:spPr>
              <a:xfrm>
                <a:off x="6242050" y="1314450"/>
                <a:ext cx="1714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6" name="墨迹 15"/>
              <p14:cNvContentPartPr/>
              <p14:nvPr/>
            </p14:nvContentPartPr>
            <p14:xfrm>
              <a:off x="6403975" y="1212850"/>
              <a:ext cx="142875" cy="3079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6"/>
            </p:blipFill>
            <p:spPr>
              <a:xfrm>
                <a:off x="6403975" y="1212850"/>
                <a:ext cx="1428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7" name="墨迹 16"/>
              <p14:cNvContentPartPr/>
              <p14:nvPr/>
            </p14:nvContentPartPr>
            <p14:xfrm>
              <a:off x="6051550" y="1362075"/>
              <a:ext cx="85725" cy="13652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8"/>
            </p:blipFill>
            <p:spPr>
              <a:xfrm>
                <a:off x="6051550" y="1362075"/>
                <a:ext cx="8572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8" name="墨迹 17"/>
              <p14:cNvContentPartPr/>
              <p14:nvPr/>
            </p14:nvContentPartPr>
            <p14:xfrm>
              <a:off x="6597650" y="1336675"/>
              <a:ext cx="123825" cy="571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0"/>
            </p:blipFill>
            <p:spPr>
              <a:xfrm>
                <a:off x="6597650" y="1336675"/>
                <a:ext cx="1238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9" name="墨迹 18"/>
              <p14:cNvContentPartPr/>
              <p14:nvPr/>
            </p14:nvContentPartPr>
            <p14:xfrm>
              <a:off x="6791325" y="1111250"/>
              <a:ext cx="298450" cy="4413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2"/>
            </p:blipFill>
            <p:spPr>
              <a:xfrm>
                <a:off x="6791325" y="1111250"/>
                <a:ext cx="298450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0" name="墨迹 19"/>
              <p14:cNvContentPartPr/>
              <p14:nvPr/>
            </p14:nvContentPartPr>
            <p14:xfrm>
              <a:off x="7131050" y="1320800"/>
              <a:ext cx="9525" cy="1492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4"/>
            </p:blipFill>
            <p:spPr>
              <a:xfrm>
                <a:off x="7131050" y="1320800"/>
                <a:ext cx="95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1" name="墨迹 20"/>
              <p14:cNvContentPartPr/>
              <p14:nvPr/>
            </p14:nvContentPartPr>
            <p14:xfrm>
              <a:off x="7131050" y="1190625"/>
              <a:ext cx="73025" cy="825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6"/>
            </p:blipFill>
            <p:spPr>
              <a:xfrm>
                <a:off x="7131050" y="1190625"/>
                <a:ext cx="730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2" name="墨迹 21"/>
              <p14:cNvContentPartPr/>
              <p14:nvPr/>
            </p14:nvContentPartPr>
            <p14:xfrm>
              <a:off x="7191375" y="1101725"/>
              <a:ext cx="136525" cy="3460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8"/>
            </p:blipFill>
            <p:spPr>
              <a:xfrm>
                <a:off x="7191375" y="1101725"/>
                <a:ext cx="1365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3" name="墨迹 22"/>
              <p14:cNvContentPartPr/>
              <p14:nvPr/>
            </p14:nvContentPartPr>
            <p14:xfrm>
              <a:off x="6070600" y="1082675"/>
              <a:ext cx="577850" cy="5715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0"/>
            </p:blipFill>
            <p:spPr>
              <a:xfrm>
                <a:off x="6070600" y="1082675"/>
                <a:ext cx="577850" cy="571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4" name="墨迹 23"/>
              <p14:cNvContentPartPr/>
              <p14:nvPr/>
            </p14:nvContentPartPr>
            <p14:xfrm>
              <a:off x="9194800" y="1397000"/>
              <a:ext cx="514350" cy="5873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2"/>
            </p:blipFill>
            <p:spPr>
              <a:xfrm>
                <a:off x="9194800" y="1397000"/>
                <a:ext cx="514350" cy="587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5" name="墨迹 24"/>
              <p14:cNvContentPartPr/>
              <p14:nvPr/>
            </p14:nvContentPartPr>
            <p14:xfrm>
              <a:off x="9877425" y="1377950"/>
              <a:ext cx="314325" cy="3841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4"/>
            </p:blipFill>
            <p:spPr>
              <a:xfrm>
                <a:off x="9877425" y="1377950"/>
                <a:ext cx="31432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6" name="墨迹 25"/>
              <p14:cNvContentPartPr/>
              <p14:nvPr/>
            </p14:nvContentPartPr>
            <p14:xfrm>
              <a:off x="9931400" y="1587500"/>
              <a:ext cx="244475" cy="1714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6"/>
            </p:blipFill>
            <p:spPr>
              <a:xfrm>
                <a:off x="9931400" y="1587500"/>
                <a:ext cx="2444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7" name="墨迹 26"/>
              <p14:cNvContentPartPr/>
              <p14:nvPr/>
            </p14:nvContentPartPr>
            <p14:xfrm>
              <a:off x="10191750" y="1403350"/>
              <a:ext cx="123825" cy="4508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8"/>
            </p:blipFill>
            <p:spPr>
              <a:xfrm>
                <a:off x="10191750" y="1403350"/>
                <a:ext cx="123825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8" name="墨迹 27"/>
              <p14:cNvContentPartPr/>
              <p14:nvPr/>
            </p14:nvContentPartPr>
            <p14:xfrm>
              <a:off x="10299700" y="1457325"/>
              <a:ext cx="152400" cy="3683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0"/>
            </p:blipFill>
            <p:spPr>
              <a:xfrm>
                <a:off x="10299700" y="1457325"/>
                <a:ext cx="15240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9" name="墨迹 28"/>
              <p14:cNvContentPartPr/>
              <p14:nvPr/>
            </p14:nvContentPartPr>
            <p14:xfrm>
              <a:off x="10445750" y="1435100"/>
              <a:ext cx="244475" cy="3651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2"/>
            </p:blipFill>
            <p:spPr>
              <a:xfrm>
                <a:off x="10445750" y="1435100"/>
                <a:ext cx="24447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0" name="墨迹 29"/>
              <p14:cNvContentPartPr/>
              <p14:nvPr/>
            </p14:nvContentPartPr>
            <p14:xfrm>
              <a:off x="1390650" y="2457450"/>
              <a:ext cx="161925" cy="3333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4"/>
            </p:blipFill>
            <p:spPr>
              <a:xfrm>
                <a:off x="1390650" y="2457450"/>
                <a:ext cx="16192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1" name="墨迹 30"/>
              <p14:cNvContentPartPr/>
              <p14:nvPr/>
            </p14:nvContentPartPr>
            <p14:xfrm>
              <a:off x="1762125" y="2597150"/>
              <a:ext cx="92075" cy="317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6"/>
            </p:blipFill>
            <p:spPr>
              <a:xfrm>
                <a:off x="1762125" y="2597150"/>
                <a:ext cx="9207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2" name="墨迹 31"/>
              <p14:cNvContentPartPr/>
              <p14:nvPr/>
            </p14:nvContentPartPr>
            <p14:xfrm>
              <a:off x="1971675" y="2378075"/>
              <a:ext cx="101600" cy="2921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8"/>
            </p:blipFill>
            <p:spPr>
              <a:xfrm>
                <a:off x="1971675" y="2378075"/>
                <a:ext cx="1016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3" name="墨迹 32"/>
              <p14:cNvContentPartPr/>
              <p14:nvPr/>
            </p14:nvContentPartPr>
            <p14:xfrm>
              <a:off x="2000250" y="2432050"/>
              <a:ext cx="146050" cy="127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0"/>
            </p:blipFill>
            <p:spPr>
              <a:xfrm>
                <a:off x="2000250" y="2432050"/>
                <a:ext cx="1460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4" name="墨迹 33"/>
              <p14:cNvContentPartPr/>
              <p14:nvPr/>
            </p14:nvContentPartPr>
            <p14:xfrm>
              <a:off x="2212975" y="2492375"/>
              <a:ext cx="111125" cy="2222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2"/>
            </p:blipFill>
            <p:spPr>
              <a:xfrm>
                <a:off x="2212975" y="2492375"/>
                <a:ext cx="1111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5" name="墨迹 34"/>
              <p14:cNvContentPartPr/>
              <p14:nvPr/>
            </p14:nvContentPartPr>
            <p14:xfrm>
              <a:off x="2355850" y="2390775"/>
              <a:ext cx="142875" cy="2127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4"/>
            </p:blipFill>
            <p:spPr>
              <a:xfrm>
                <a:off x="2355850" y="2390775"/>
                <a:ext cx="1428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6" name="墨迹 35"/>
              <p14:cNvContentPartPr/>
              <p14:nvPr/>
            </p14:nvContentPartPr>
            <p14:xfrm>
              <a:off x="901700" y="2921000"/>
              <a:ext cx="88900" cy="3429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6"/>
            </p:blipFill>
            <p:spPr>
              <a:xfrm>
                <a:off x="901700" y="2921000"/>
                <a:ext cx="889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7" name="墨迹 36"/>
              <p14:cNvContentPartPr/>
              <p14:nvPr/>
            </p14:nvContentPartPr>
            <p14:xfrm>
              <a:off x="1006475" y="2835275"/>
              <a:ext cx="41275" cy="1682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8"/>
            </p:blipFill>
            <p:spPr>
              <a:xfrm>
                <a:off x="1006475" y="2835275"/>
                <a:ext cx="4127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8" name="墨迹 37"/>
              <p14:cNvContentPartPr/>
              <p14:nvPr/>
            </p14:nvContentPartPr>
            <p14:xfrm>
              <a:off x="1092200" y="3054350"/>
              <a:ext cx="6350" cy="36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0"/>
            </p:blipFill>
            <p:spPr>
              <a:xfrm>
                <a:off x="1092200" y="30543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9" name="墨迹 38"/>
              <p14:cNvContentPartPr/>
              <p14:nvPr/>
            </p14:nvContentPartPr>
            <p14:xfrm>
              <a:off x="1095375" y="3044825"/>
              <a:ext cx="130175" cy="95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2"/>
            </p:blipFill>
            <p:spPr>
              <a:xfrm>
                <a:off x="1095375" y="3044825"/>
                <a:ext cx="1301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40" name="墨迹 39"/>
              <p14:cNvContentPartPr/>
              <p14:nvPr/>
            </p14:nvContentPartPr>
            <p14:xfrm>
              <a:off x="1082675" y="3149600"/>
              <a:ext cx="6350" cy="36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0"/>
            </p:blipFill>
            <p:spPr>
              <a:xfrm>
                <a:off x="1082675" y="31496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41" name="墨迹 40"/>
              <p14:cNvContentPartPr/>
              <p14:nvPr/>
            </p14:nvContentPartPr>
            <p14:xfrm>
              <a:off x="1085850" y="3124200"/>
              <a:ext cx="187325" cy="254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5"/>
            </p:blipFill>
            <p:spPr>
              <a:xfrm>
                <a:off x="1085850" y="3124200"/>
                <a:ext cx="1873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42" name="墨迹 41"/>
              <p14:cNvContentPartPr/>
              <p14:nvPr/>
            </p14:nvContentPartPr>
            <p14:xfrm>
              <a:off x="1143000" y="2955925"/>
              <a:ext cx="6350" cy="36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0"/>
            </p:blipFill>
            <p:spPr>
              <a:xfrm>
                <a:off x="1143000" y="2955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3" name="墨迹 42"/>
              <p14:cNvContentPartPr/>
              <p14:nvPr/>
            </p14:nvContentPartPr>
            <p14:xfrm>
              <a:off x="1254125" y="2955925"/>
              <a:ext cx="31750" cy="2159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68"/>
            </p:blipFill>
            <p:spPr>
              <a:xfrm>
                <a:off x="1254125" y="2955925"/>
                <a:ext cx="317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4" name="墨迹 43"/>
              <p14:cNvContentPartPr/>
              <p14:nvPr/>
            </p14:nvContentPartPr>
            <p14:xfrm>
              <a:off x="1552575" y="2927350"/>
              <a:ext cx="6350" cy="36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60"/>
            </p:blipFill>
            <p:spPr>
              <a:xfrm>
                <a:off x="1552575" y="29273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5" name="墨迹 44"/>
              <p14:cNvContentPartPr/>
              <p14:nvPr/>
            </p14:nvContentPartPr>
            <p14:xfrm>
              <a:off x="1463675" y="2924175"/>
              <a:ext cx="107950" cy="2413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1"/>
            </p:blipFill>
            <p:spPr>
              <a:xfrm>
                <a:off x="1463675" y="2924175"/>
                <a:ext cx="1079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6" name="墨迹 45"/>
              <p14:cNvContentPartPr/>
              <p14:nvPr/>
            </p14:nvContentPartPr>
            <p14:xfrm>
              <a:off x="1203325" y="2959100"/>
              <a:ext cx="142875" cy="2635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3"/>
            </p:blipFill>
            <p:spPr>
              <a:xfrm>
                <a:off x="1203325" y="2959100"/>
                <a:ext cx="1428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7" name="墨迹 46"/>
              <p14:cNvContentPartPr/>
              <p14:nvPr/>
            </p14:nvContentPartPr>
            <p14:xfrm>
              <a:off x="1724025" y="3016250"/>
              <a:ext cx="136525" cy="381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75"/>
            </p:blipFill>
            <p:spPr>
              <a:xfrm>
                <a:off x="1724025" y="3016250"/>
                <a:ext cx="1365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8" name="墨迹 47"/>
              <p14:cNvContentPartPr/>
              <p14:nvPr/>
            </p14:nvContentPartPr>
            <p14:xfrm>
              <a:off x="1946275" y="2882900"/>
              <a:ext cx="142875" cy="2730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77"/>
            </p:blipFill>
            <p:spPr>
              <a:xfrm>
                <a:off x="1946275" y="2882900"/>
                <a:ext cx="1428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9" name="墨迹 48"/>
              <p14:cNvContentPartPr/>
              <p14:nvPr/>
            </p14:nvContentPartPr>
            <p14:xfrm>
              <a:off x="2079625" y="2816225"/>
              <a:ext cx="6350" cy="36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60"/>
            </p:blipFill>
            <p:spPr>
              <a:xfrm>
                <a:off x="2079625" y="2816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50" name="墨迹 49"/>
              <p14:cNvContentPartPr/>
              <p14:nvPr/>
            </p14:nvContentPartPr>
            <p14:xfrm>
              <a:off x="2082800" y="2803525"/>
              <a:ext cx="25400" cy="1365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0"/>
            </p:blipFill>
            <p:spPr>
              <a:xfrm>
                <a:off x="2082800" y="2803525"/>
                <a:ext cx="2540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51" name="墨迹 50"/>
              <p14:cNvContentPartPr/>
              <p14:nvPr/>
            </p14:nvContentPartPr>
            <p14:xfrm>
              <a:off x="3657600" y="2609850"/>
              <a:ext cx="174625" cy="2762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2"/>
            </p:blipFill>
            <p:spPr>
              <a:xfrm>
                <a:off x="3657600" y="2609850"/>
                <a:ext cx="1746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52" name="墨迹 51"/>
              <p14:cNvContentPartPr/>
              <p14:nvPr/>
            </p14:nvContentPartPr>
            <p14:xfrm>
              <a:off x="3816350" y="2444750"/>
              <a:ext cx="25400" cy="1968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4"/>
            </p:blipFill>
            <p:spPr>
              <a:xfrm>
                <a:off x="3816350" y="2444750"/>
                <a:ext cx="254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3" name="墨迹 52"/>
              <p14:cNvContentPartPr/>
              <p14:nvPr/>
            </p14:nvContentPartPr>
            <p14:xfrm>
              <a:off x="3362325" y="2955925"/>
              <a:ext cx="311150" cy="2444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86"/>
            </p:blipFill>
            <p:spPr>
              <a:xfrm>
                <a:off x="3362325" y="2955925"/>
                <a:ext cx="31115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4" name="墨迹 53"/>
              <p14:cNvContentPartPr/>
              <p14:nvPr/>
            </p14:nvContentPartPr>
            <p14:xfrm>
              <a:off x="3079750" y="3152775"/>
              <a:ext cx="152400" cy="2984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88"/>
            </p:blipFill>
            <p:spPr>
              <a:xfrm>
                <a:off x="3079750" y="3152775"/>
                <a:ext cx="1524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5" name="墨迹 54"/>
              <p14:cNvContentPartPr/>
              <p14:nvPr/>
            </p14:nvContentPartPr>
            <p14:xfrm>
              <a:off x="3746500" y="2921000"/>
              <a:ext cx="79375" cy="2952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0"/>
            </p:blipFill>
            <p:spPr>
              <a:xfrm>
                <a:off x="3746500" y="2921000"/>
                <a:ext cx="793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6" name="墨迹 55"/>
              <p14:cNvContentPartPr/>
              <p14:nvPr/>
            </p14:nvContentPartPr>
            <p14:xfrm>
              <a:off x="3673475" y="3336925"/>
              <a:ext cx="6350" cy="36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60"/>
            </p:blipFill>
            <p:spPr>
              <a:xfrm>
                <a:off x="3673475" y="3336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7" name="墨迹 56"/>
              <p14:cNvContentPartPr/>
              <p14:nvPr/>
            </p14:nvContentPartPr>
            <p14:xfrm>
              <a:off x="3676650" y="3336925"/>
              <a:ext cx="215900" cy="63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3"/>
            </p:blipFill>
            <p:spPr>
              <a:xfrm>
                <a:off x="3676650" y="3336925"/>
                <a:ext cx="2159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8" name="墨迹 57"/>
              <p14:cNvContentPartPr/>
              <p14:nvPr/>
            </p14:nvContentPartPr>
            <p14:xfrm>
              <a:off x="3867150" y="2943225"/>
              <a:ext cx="390525" cy="3397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95"/>
            </p:blipFill>
            <p:spPr>
              <a:xfrm>
                <a:off x="3867150" y="2943225"/>
                <a:ext cx="39052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9" name="墨迹 58"/>
              <p14:cNvContentPartPr/>
              <p14:nvPr/>
            </p14:nvContentPartPr>
            <p14:xfrm>
              <a:off x="4403725" y="3095625"/>
              <a:ext cx="123825" cy="3175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97"/>
            </p:blipFill>
            <p:spPr>
              <a:xfrm>
                <a:off x="4403725" y="3095625"/>
                <a:ext cx="12382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60" name="墨迹 59"/>
              <p14:cNvContentPartPr/>
              <p14:nvPr/>
            </p14:nvContentPartPr>
            <p14:xfrm>
              <a:off x="4511675" y="2927350"/>
              <a:ext cx="28575" cy="2159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99"/>
            </p:blipFill>
            <p:spPr>
              <a:xfrm>
                <a:off x="4511675" y="2927350"/>
                <a:ext cx="285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61" name="墨迹 60"/>
              <p14:cNvContentPartPr/>
              <p14:nvPr/>
            </p14:nvContentPartPr>
            <p14:xfrm>
              <a:off x="3117850" y="3527425"/>
              <a:ext cx="12700" cy="2000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1"/>
            </p:blipFill>
            <p:spPr>
              <a:xfrm>
                <a:off x="3117850" y="3527425"/>
                <a:ext cx="12700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62" name="墨迹 61"/>
              <p14:cNvContentPartPr/>
              <p14:nvPr/>
            </p14:nvContentPartPr>
            <p14:xfrm>
              <a:off x="3019425" y="3832225"/>
              <a:ext cx="130175" cy="3079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3"/>
            </p:blipFill>
            <p:spPr>
              <a:xfrm>
                <a:off x="3019425" y="3832225"/>
                <a:ext cx="1301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63" name="墨迹 62"/>
              <p14:cNvContentPartPr/>
              <p14:nvPr/>
            </p14:nvContentPartPr>
            <p14:xfrm>
              <a:off x="1063625" y="3543300"/>
              <a:ext cx="180975" cy="762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05"/>
            </p:blipFill>
            <p:spPr>
              <a:xfrm>
                <a:off x="1063625" y="3543300"/>
                <a:ext cx="18097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64" name="墨迹 63"/>
              <p14:cNvContentPartPr/>
              <p14:nvPr/>
            </p14:nvContentPartPr>
            <p14:xfrm>
              <a:off x="1082675" y="3679825"/>
              <a:ext cx="184150" cy="285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07"/>
            </p:blipFill>
            <p:spPr>
              <a:xfrm>
                <a:off x="1082675" y="3679825"/>
                <a:ext cx="18415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65" name="墨迹 64"/>
              <p14:cNvContentPartPr/>
              <p14:nvPr/>
            </p14:nvContentPartPr>
            <p14:xfrm>
              <a:off x="1177925" y="3489325"/>
              <a:ext cx="155575" cy="3079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09"/>
            </p:blipFill>
            <p:spPr>
              <a:xfrm>
                <a:off x="1177925" y="3489325"/>
                <a:ext cx="15557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6" name="墨迹 65"/>
              <p14:cNvContentPartPr/>
              <p14:nvPr/>
            </p14:nvContentPartPr>
            <p14:xfrm>
              <a:off x="1476375" y="3536950"/>
              <a:ext cx="165100" cy="4984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1"/>
            </p:blipFill>
            <p:spPr>
              <a:xfrm>
                <a:off x="1476375" y="3536950"/>
                <a:ext cx="165100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7" name="墨迹 66"/>
              <p14:cNvContentPartPr/>
              <p14:nvPr/>
            </p14:nvContentPartPr>
            <p14:xfrm>
              <a:off x="1765300" y="3651250"/>
              <a:ext cx="155575" cy="127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3"/>
            </p:blipFill>
            <p:spPr>
              <a:xfrm>
                <a:off x="1765300" y="3651250"/>
                <a:ext cx="1555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8" name="墨迹 67"/>
              <p14:cNvContentPartPr/>
              <p14:nvPr/>
            </p14:nvContentPartPr>
            <p14:xfrm>
              <a:off x="1978025" y="3451225"/>
              <a:ext cx="171450" cy="2667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15"/>
            </p:blipFill>
            <p:spPr>
              <a:xfrm>
                <a:off x="1978025" y="3451225"/>
                <a:ext cx="1714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9" name="墨迹 68"/>
              <p14:cNvContentPartPr/>
              <p14:nvPr/>
            </p14:nvContentPartPr>
            <p14:xfrm>
              <a:off x="2101850" y="3222625"/>
              <a:ext cx="44450" cy="2571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17"/>
            </p:blipFill>
            <p:spPr>
              <a:xfrm>
                <a:off x="2101850" y="3222625"/>
                <a:ext cx="444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70" name="墨迹 69"/>
              <p14:cNvContentPartPr/>
              <p14:nvPr/>
            </p14:nvContentPartPr>
            <p14:xfrm>
              <a:off x="1254125" y="4149725"/>
              <a:ext cx="196850" cy="190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19"/>
            </p:blipFill>
            <p:spPr>
              <a:xfrm>
                <a:off x="1254125" y="4149725"/>
                <a:ext cx="1968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71" name="墨迹 70"/>
              <p14:cNvContentPartPr/>
              <p14:nvPr/>
            </p14:nvContentPartPr>
            <p14:xfrm>
              <a:off x="1295400" y="4203700"/>
              <a:ext cx="174625" cy="222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1"/>
            </p:blipFill>
            <p:spPr>
              <a:xfrm>
                <a:off x="1295400" y="4203700"/>
                <a:ext cx="1746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72" name="墨迹 71"/>
              <p14:cNvContentPartPr/>
              <p14:nvPr/>
            </p14:nvContentPartPr>
            <p14:xfrm>
              <a:off x="1397000" y="4035425"/>
              <a:ext cx="158750" cy="3175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3"/>
            </p:blipFill>
            <p:spPr>
              <a:xfrm>
                <a:off x="1397000" y="4035425"/>
                <a:ext cx="1587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73" name="墨迹 72"/>
              <p14:cNvContentPartPr/>
              <p14:nvPr/>
            </p14:nvContentPartPr>
            <p14:xfrm>
              <a:off x="1635125" y="4051300"/>
              <a:ext cx="155575" cy="4349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25"/>
            </p:blipFill>
            <p:spPr>
              <a:xfrm>
                <a:off x="1635125" y="4051300"/>
                <a:ext cx="155575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74" name="墨迹 73"/>
              <p14:cNvContentPartPr/>
              <p14:nvPr/>
            </p14:nvContentPartPr>
            <p14:xfrm>
              <a:off x="1889125" y="4191000"/>
              <a:ext cx="180975" cy="95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27"/>
            </p:blipFill>
            <p:spPr>
              <a:xfrm>
                <a:off x="1889125" y="4191000"/>
                <a:ext cx="1809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5" name="墨迹 74"/>
              <p14:cNvContentPartPr/>
              <p14:nvPr/>
            </p14:nvContentPartPr>
            <p14:xfrm>
              <a:off x="4362450" y="3498850"/>
              <a:ext cx="104775" cy="2413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29"/>
            </p:blipFill>
            <p:spPr>
              <a:xfrm>
                <a:off x="4362450" y="3498850"/>
                <a:ext cx="1047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6" name="墨迹 75"/>
              <p14:cNvContentPartPr/>
              <p14:nvPr/>
            </p14:nvContentPartPr>
            <p14:xfrm>
              <a:off x="4479925" y="3482975"/>
              <a:ext cx="323850" cy="2984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1"/>
            </p:blipFill>
            <p:spPr>
              <a:xfrm>
                <a:off x="4479925" y="3482975"/>
                <a:ext cx="3238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7" name="墨迹 76"/>
              <p14:cNvContentPartPr/>
              <p14:nvPr/>
            </p14:nvContentPartPr>
            <p14:xfrm>
              <a:off x="4000500" y="3752850"/>
              <a:ext cx="203200" cy="3175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3"/>
            </p:blipFill>
            <p:spPr>
              <a:xfrm>
                <a:off x="4000500" y="3752850"/>
                <a:ext cx="2032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8" name="墨迹 77"/>
              <p14:cNvContentPartPr/>
              <p14:nvPr/>
            </p14:nvContentPartPr>
            <p14:xfrm>
              <a:off x="4489450" y="3895725"/>
              <a:ext cx="111125" cy="254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35"/>
            </p:blipFill>
            <p:spPr>
              <a:xfrm>
                <a:off x="4489450" y="3895725"/>
                <a:ext cx="1111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9" name="墨迹 78"/>
              <p14:cNvContentPartPr/>
              <p14:nvPr/>
            </p14:nvContentPartPr>
            <p14:xfrm>
              <a:off x="4495800" y="3584575"/>
              <a:ext cx="41275" cy="2032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37"/>
            </p:blipFill>
            <p:spPr>
              <a:xfrm>
                <a:off x="4495800" y="3584575"/>
                <a:ext cx="4127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80" name="墨迹 79"/>
              <p14:cNvContentPartPr/>
              <p14:nvPr/>
            </p14:nvContentPartPr>
            <p14:xfrm>
              <a:off x="4806950" y="3902075"/>
              <a:ext cx="168275" cy="1936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39"/>
            </p:blipFill>
            <p:spPr>
              <a:xfrm>
                <a:off x="4806950" y="3902075"/>
                <a:ext cx="1682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81" name="墨迹 80"/>
              <p14:cNvContentPartPr/>
              <p14:nvPr/>
            </p14:nvContentPartPr>
            <p14:xfrm>
              <a:off x="4949825" y="3686175"/>
              <a:ext cx="6350" cy="36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60"/>
            </p:blipFill>
            <p:spPr>
              <a:xfrm>
                <a:off x="4949825" y="3686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82" name="墨迹 81"/>
              <p14:cNvContentPartPr/>
              <p14:nvPr/>
            </p14:nvContentPartPr>
            <p14:xfrm>
              <a:off x="2130425" y="3946525"/>
              <a:ext cx="149225" cy="42862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2"/>
            </p:blipFill>
            <p:spPr>
              <a:xfrm>
                <a:off x="2130425" y="3946525"/>
                <a:ext cx="149225" cy="428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83" name="墨迹 82"/>
              <p14:cNvContentPartPr/>
              <p14:nvPr/>
            </p14:nvContentPartPr>
            <p14:xfrm>
              <a:off x="2359025" y="4181475"/>
              <a:ext cx="130175" cy="63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44"/>
            </p:blipFill>
            <p:spPr>
              <a:xfrm>
                <a:off x="2359025" y="4181475"/>
                <a:ext cx="1301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4" name="墨迹 83"/>
              <p14:cNvContentPartPr/>
              <p14:nvPr/>
            </p14:nvContentPartPr>
            <p14:xfrm>
              <a:off x="2600325" y="3994150"/>
              <a:ext cx="127000" cy="33972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46"/>
            </p:blipFill>
            <p:spPr>
              <a:xfrm>
                <a:off x="2600325" y="3994150"/>
                <a:ext cx="12700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5" name="墨迹 84"/>
              <p14:cNvContentPartPr/>
              <p14:nvPr/>
            </p14:nvContentPartPr>
            <p14:xfrm>
              <a:off x="2667000" y="3832225"/>
              <a:ext cx="15875" cy="2095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48"/>
            </p:blipFill>
            <p:spPr>
              <a:xfrm>
                <a:off x="2667000" y="3832225"/>
                <a:ext cx="15875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6" name="墨迹 85"/>
              <p14:cNvContentPartPr/>
              <p14:nvPr/>
            </p14:nvContentPartPr>
            <p14:xfrm>
              <a:off x="1279525" y="4686300"/>
              <a:ext cx="6350" cy="36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60"/>
            </p:blipFill>
            <p:spPr>
              <a:xfrm>
                <a:off x="1279525" y="46863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7" name="墨迹 86"/>
              <p14:cNvContentPartPr/>
              <p14:nvPr/>
            </p14:nvContentPartPr>
            <p14:xfrm>
              <a:off x="1298575" y="4733925"/>
              <a:ext cx="174625" cy="1079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1"/>
            </p:blipFill>
            <p:spPr>
              <a:xfrm>
                <a:off x="1298575" y="4733925"/>
                <a:ext cx="1746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8" name="墨迹 87"/>
              <p14:cNvContentPartPr/>
              <p14:nvPr/>
            </p14:nvContentPartPr>
            <p14:xfrm>
              <a:off x="1390650" y="4606925"/>
              <a:ext cx="152400" cy="2698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53"/>
            </p:blipFill>
            <p:spPr>
              <a:xfrm>
                <a:off x="1390650" y="4606925"/>
                <a:ext cx="1524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9" name="墨迹 88"/>
              <p14:cNvContentPartPr/>
              <p14:nvPr/>
            </p14:nvContentPartPr>
            <p14:xfrm>
              <a:off x="1616075" y="4702175"/>
              <a:ext cx="120650" cy="3810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55"/>
            </p:blipFill>
            <p:spPr>
              <a:xfrm>
                <a:off x="1616075" y="4702175"/>
                <a:ext cx="1206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90" name="墨迹 89"/>
              <p14:cNvContentPartPr/>
              <p14:nvPr/>
            </p14:nvContentPartPr>
            <p14:xfrm>
              <a:off x="1797050" y="4813300"/>
              <a:ext cx="193675" cy="254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57"/>
            </p:blipFill>
            <p:spPr>
              <a:xfrm>
                <a:off x="1797050" y="4813300"/>
                <a:ext cx="1936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91" name="墨迹 90"/>
              <p14:cNvContentPartPr/>
              <p14:nvPr/>
            </p14:nvContentPartPr>
            <p14:xfrm>
              <a:off x="2124075" y="4632325"/>
              <a:ext cx="95250" cy="3841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59"/>
            </p:blipFill>
            <p:spPr>
              <a:xfrm>
                <a:off x="2124075" y="4632325"/>
                <a:ext cx="9525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92" name="墨迹 91"/>
              <p14:cNvContentPartPr/>
              <p14:nvPr/>
            </p14:nvContentPartPr>
            <p14:xfrm>
              <a:off x="2130425" y="4721225"/>
              <a:ext cx="6350" cy="36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60"/>
            </p:blipFill>
            <p:spPr>
              <a:xfrm>
                <a:off x="2130425" y="4721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93" name="墨迹 92"/>
              <p14:cNvContentPartPr/>
              <p14:nvPr/>
            </p14:nvContentPartPr>
            <p14:xfrm>
              <a:off x="1323975" y="4711700"/>
              <a:ext cx="206375" cy="2222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62"/>
            </p:blipFill>
            <p:spPr>
              <a:xfrm>
                <a:off x="1323975" y="4711700"/>
                <a:ext cx="2063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94" name="墨迹 93"/>
              <p14:cNvContentPartPr/>
              <p14:nvPr/>
            </p14:nvContentPartPr>
            <p14:xfrm>
              <a:off x="2139950" y="4673600"/>
              <a:ext cx="247650" cy="158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64"/>
            </p:blipFill>
            <p:spPr>
              <a:xfrm>
                <a:off x="2139950" y="4673600"/>
                <a:ext cx="2476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5" name="墨迹 94"/>
              <p14:cNvContentPartPr/>
              <p14:nvPr/>
            </p14:nvContentPartPr>
            <p14:xfrm>
              <a:off x="4076700" y="4146550"/>
              <a:ext cx="38100" cy="19685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66"/>
            </p:blipFill>
            <p:spPr>
              <a:xfrm>
                <a:off x="4076700" y="4146550"/>
                <a:ext cx="381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6" name="墨迹 95"/>
              <p14:cNvContentPartPr/>
              <p14:nvPr/>
            </p14:nvContentPartPr>
            <p14:xfrm>
              <a:off x="4054475" y="4425950"/>
              <a:ext cx="95250" cy="28575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68"/>
            </p:blipFill>
            <p:spPr>
              <a:xfrm>
                <a:off x="4054475" y="4425950"/>
                <a:ext cx="952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7" name="墨迹 96"/>
              <p14:cNvContentPartPr/>
              <p14:nvPr/>
            </p14:nvContentPartPr>
            <p14:xfrm>
              <a:off x="4041775" y="4502150"/>
              <a:ext cx="6350" cy="36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60"/>
            </p:blipFill>
            <p:spPr>
              <a:xfrm>
                <a:off x="4041775" y="45021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8" name="墨迹 97"/>
              <p14:cNvContentPartPr/>
              <p14:nvPr/>
            </p14:nvContentPartPr>
            <p14:xfrm>
              <a:off x="2409825" y="4838700"/>
              <a:ext cx="180975" cy="158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71"/>
            </p:blipFill>
            <p:spPr>
              <a:xfrm>
                <a:off x="2409825" y="4838700"/>
                <a:ext cx="1809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9" name="墨迹 98"/>
              <p14:cNvContentPartPr/>
              <p14:nvPr/>
            </p14:nvContentPartPr>
            <p14:xfrm>
              <a:off x="2654300" y="4578350"/>
              <a:ext cx="161925" cy="3937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73"/>
            </p:blipFill>
            <p:spPr>
              <a:xfrm>
                <a:off x="2654300" y="4578350"/>
                <a:ext cx="161925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100" name="墨迹 99"/>
              <p14:cNvContentPartPr/>
              <p14:nvPr/>
            </p14:nvContentPartPr>
            <p14:xfrm>
              <a:off x="2787650" y="4473575"/>
              <a:ext cx="12700" cy="15875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75"/>
            </p:blipFill>
            <p:spPr>
              <a:xfrm>
                <a:off x="2787650" y="4473575"/>
                <a:ext cx="127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101" name="墨迹 100"/>
              <p14:cNvContentPartPr/>
              <p14:nvPr/>
            </p14:nvContentPartPr>
            <p14:xfrm>
              <a:off x="4892675" y="3717925"/>
              <a:ext cx="9525" cy="17780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77"/>
            </p:blipFill>
            <p:spPr>
              <a:xfrm>
                <a:off x="4892675" y="3717925"/>
                <a:ext cx="95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102" name="墨迹 101"/>
              <p14:cNvContentPartPr/>
              <p14:nvPr/>
            </p14:nvContentPartPr>
            <p14:xfrm>
              <a:off x="4873625" y="4254500"/>
              <a:ext cx="19050" cy="17145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79"/>
            </p:blipFill>
            <p:spPr>
              <a:xfrm>
                <a:off x="4873625" y="4254500"/>
                <a:ext cx="190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103" name="墨迹 102"/>
              <p14:cNvContentPartPr/>
              <p14:nvPr/>
            </p14:nvContentPartPr>
            <p14:xfrm>
              <a:off x="4759325" y="4511675"/>
              <a:ext cx="133350" cy="2730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81"/>
            </p:blipFill>
            <p:spPr>
              <a:xfrm>
                <a:off x="4759325" y="4511675"/>
                <a:ext cx="1333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104" name="墨迹 103"/>
              <p14:cNvContentPartPr/>
              <p14:nvPr/>
            </p14:nvContentPartPr>
            <p14:xfrm>
              <a:off x="1273175" y="5299075"/>
              <a:ext cx="206375" cy="8572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83"/>
            </p:blipFill>
            <p:spPr>
              <a:xfrm>
                <a:off x="1273175" y="5299075"/>
                <a:ext cx="2063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105" name="墨迹 104"/>
              <p14:cNvContentPartPr/>
              <p14:nvPr/>
            </p14:nvContentPartPr>
            <p14:xfrm>
              <a:off x="1292225" y="5470525"/>
              <a:ext cx="174625" cy="2222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85"/>
            </p:blipFill>
            <p:spPr>
              <a:xfrm>
                <a:off x="1292225" y="5470525"/>
                <a:ext cx="1746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06" name="墨迹 105"/>
              <p14:cNvContentPartPr/>
              <p14:nvPr/>
            </p14:nvContentPartPr>
            <p14:xfrm>
              <a:off x="1387475" y="5241925"/>
              <a:ext cx="180975" cy="3333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87"/>
            </p:blipFill>
            <p:spPr>
              <a:xfrm>
                <a:off x="1387475" y="5241925"/>
                <a:ext cx="18097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7" name="墨迹 106"/>
              <p14:cNvContentPartPr/>
              <p14:nvPr/>
            </p14:nvContentPartPr>
            <p14:xfrm>
              <a:off x="1631950" y="5299075"/>
              <a:ext cx="149225" cy="36512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89"/>
            </p:blipFill>
            <p:spPr>
              <a:xfrm>
                <a:off x="1631950" y="5299075"/>
                <a:ext cx="14922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8" name="墨迹 107"/>
              <p14:cNvContentPartPr/>
              <p14:nvPr/>
            </p14:nvContentPartPr>
            <p14:xfrm>
              <a:off x="1825625" y="5375275"/>
              <a:ext cx="155575" cy="1905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91"/>
            </p:blipFill>
            <p:spPr>
              <a:xfrm>
                <a:off x="1825625" y="5375275"/>
                <a:ext cx="1555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9" name="墨迹 108"/>
              <p14:cNvContentPartPr/>
              <p14:nvPr/>
            </p14:nvContentPartPr>
            <p14:xfrm>
              <a:off x="2035175" y="5216525"/>
              <a:ext cx="117475" cy="3302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193"/>
            </p:blipFill>
            <p:spPr>
              <a:xfrm>
                <a:off x="2035175" y="5216525"/>
                <a:ext cx="11747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10" name="墨迹 109"/>
              <p14:cNvContentPartPr/>
              <p14:nvPr/>
            </p14:nvContentPartPr>
            <p14:xfrm>
              <a:off x="2047875" y="5270500"/>
              <a:ext cx="123825" cy="381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195"/>
            </p:blipFill>
            <p:spPr>
              <a:xfrm>
                <a:off x="2047875" y="5270500"/>
                <a:ext cx="12382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11" name="墨迹 110"/>
              <p14:cNvContentPartPr/>
              <p14:nvPr/>
            </p14:nvContentPartPr>
            <p14:xfrm>
              <a:off x="2200275" y="5394325"/>
              <a:ext cx="152400" cy="254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197"/>
            </p:blipFill>
            <p:spPr>
              <a:xfrm>
                <a:off x="2200275" y="5394325"/>
                <a:ext cx="152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12" name="墨迹 111"/>
              <p14:cNvContentPartPr/>
              <p14:nvPr/>
            </p14:nvContentPartPr>
            <p14:xfrm>
              <a:off x="2393950" y="5153025"/>
              <a:ext cx="114300" cy="4191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199"/>
            </p:blipFill>
            <p:spPr>
              <a:xfrm>
                <a:off x="2393950" y="5153025"/>
                <a:ext cx="11430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13" name="墨迹 112"/>
              <p14:cNvContentPartPr/>
              <p14:nvPr/>
            </p14:nvContentPartPr>
            <p14:xfrm>
              <a:off x="1390650" y="5803900"/>
              <a:ext cx="187325" cy="1905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01"/>
            </p:blipFill>
            <p:spPr>
              <a:xfrm>
                <a:off x="1390650" y="5803900"/>
                <a:ext cx="1873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14" name="墨迹 113"/>
              <p14:cNvContentPartPr/>
              <p14:nvPr/>
            </p14:nvContentPartPr>
            <p14:xfrm>
              <a:off x="1428750" y="5851525"/>
              <a:ext cx="165100" cy="1587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03"/>
            </p:blipFill>
            <p:spPr>
              <a:xfrm>
                <a:off x="1428750" y="5851525"/>
                <a:ext cx="1651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15" name="墨迹 114"/>
              <p14:cNvContentPartPr/>
              <p14:nvPr/>
            </p14:nvContentPartPr>
            <p14:xfrm>
              <a:off x="1470025" y="5692775"/>
              <a:ext cx="161925" cy="26352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05"/>
            </p:blipFill>
            <p:spPr>
              <a:xfrm>
                <a:off x="1470025" y="5692775"/>
                <a:ext cx="16192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16" name="墨迹 115"/>
              <p14:cNvContentPartPr/>
              <p14:nvPr/>
            </p14:nvContentPartPr>
            <p14:xfrm>
              <a:off x="1727200" y="5775325"/>
              <a:ext cx="123825" cy="19367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07"/>
            </p:blipFill>
            <p:spPr>
              <a:xfrm>
                <a:off x="1727200" y="5775325"/>
                <a:ext cx="1238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7" name="墨迹 116"/>
              <p14:cNvContentPartPr/>
              <p14:nvPr/>
            </p14:nvContentPartPr>
            <p14:xfrm>
              <a:off x="1917700" y="5768975"/>
              <a:ext cx="165100" cy="2222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09"/>
            </p:blipFill>
            <p:spPr>
              <a:xfrm>
                <a:off x="1917700" y="5768975"/>
                <a:ext cx="1651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8" name="墨迹 117"/>
              <p14:cNvContentPartPr/>
              <p14:nvPr/>
            </p14:nvContentPartPr>
            <p14:xfrm>
              <a:off x="2133600" y="5680075"/>
              <a:ext cx="95250" cy="26352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11"/>
            </p:blipFill>
            <p:spPr>
              <a:xfrm>
                <a:off x="2133600" y="5680075"/>
                <a:ext cx="9525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9" name="墨迹 118"/>
              <p14:cNvContentPartPr/>
              <p14:nvPr/>
            </p14:nvContentPartPr>
            <p14:xfrm>
              <a:off x="2149475" y="5708650"/>
              <a:ext cx="136525" cy="1587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13"/>
            </p:blipFill>
            <p:spPr>
              <a:xfrm>
                <a:off x="2149475" y="5708650"/>
                <a:ext cx="1365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20" name="墨迹 119"/>
              <p14:cNvContentPartPr/>
              <p14:nvPr/>
            </p14:nvContentPartPr>
            <p14:xfrm>
              <a:off x="2324100" y="5778500"/>
              <a:ext cx="133350" cy="254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15"/>
            </p:blipFill>
            <p:spPr>
              <a:xfrm>
                <a:off x="2324100" y="5778500"/>
                <a:ext cx="1333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21" name="墨迹 120"/>
              <p14:cNvContentPartPr/>
              <p14:nvPr/>
            </p14:nvContentPartPr>
            <p14:xfrm>
              <a:off x="2428875" y="5702300"/>
              <a:ext cx="228600" cy="19050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17"/>
            </p:blipFill>
            <p:spPr>
              <a:xfrm>
                <a:off x="2428875" y="5702300"/>
                <a:ext cx="2286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22" name="墨迹 121"/>
              <p14:cNvContentPartPr/>
              <p14:nvPr/>
            </p14:nvContentPartPr>
            <p14:xfrm>
              <a:off x="4895850" y="4899025"/>
              <a:ext cx="3175" cy="28575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19"/>
            </p:blipFill>
            <p:spPr>
              <a:xfrm>
                <a:off x="4895850" y="4899025"/>
                <a:ext cx="31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23" name="墨迹 122"/>
              <p14:cNvContentPartPr/>
              <p14:nvPr/>
            </p14:nvContentPartPr>
            <p14:xfrm>
              <a:off x="4829175" y="5222875"/>
              <a:ext cx="174625" cy="1905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21"/>
            </p:blipFill>
            <p:spPr>
              <a:xfrm>
                <a:off x="4829175" y="5222875"/>
                <a:ext cx="1746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24" name="墨迹 123"/>
              <p14:cNvContentPartPr/>
              <p14:nvPr/>
            </p14:nvContentPartPr>
            <p14:xfrm>
              <a:off x="4289425" y="2879725"/>
              <a:ext cx="406400" cy="58737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23"/>
            </p:blipFill>
            <p:spPr>
              <a:xfrm>
                <a:off x="4289425" y="2879725"/>
                <a:ext cx="406400" cy="587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25" name="墨迹 124"/>
              <p14:cNvContentPartPr/>
              <p14:nvPr/>
            </p14:nvContentPartPr>
            <p14:xfrm>
              <a:off x="4302125" y="3460750"/>
              <a:ext cx="6350" cy="36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60"/>
            </p:blipFill>
            <p:spPr>
              <a:xfrm>
                <a:off x="4302125" y="34607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26" name="墨迹 125"/>
              <p14:cNvContentPartPr/>
              <p14:nvPr/>
            </p14:nvContentPartPr>
            <p14:xfrm>
              <a:off x="3803650" y="3355975"/>
              <a:ext cx="1466850" cy="225107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26"/>
            </p:blipFill>
            <p:spPr>
              <a:xfrm>
                <a:off x="3803650" y="3355975"/>
                <a:ext cx="1466850" cy="2251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27" name="墨迹 126"/>
              <p14:cNvContentPartPr/>
              <p14:nvPr/>
            </p14:nvContentPartPr>
            <p14:xfrm>
              <a:off x="4048125" y="4422775"/>
              <a:ext cx="133350" cy="952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28"/>
            </p:blipFill>
            <p:spPr>
              <a:xfrm>
                <a:off x="4048125" y="4422775"/>
                <a:ext cx="1333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8" name="墨迹 127"/>
              <p14:cNvContentPartPr/>
              <p14:nvPr/>
            </p14:nvContentPartPr>
            <p14:xfrm>
              <a:off x="4394200" y="3825875"/>
              <a:ext cx="279400" cy="2190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30"/>
            </p:blipFill>
            <p:spPr>
              <a:xfrm>
                <a:off x="4394200" y="3825875"/>
                <a:ext cx="2794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9" name="墨迹 128"/>
              <p14:cNvContentPartPr/>
              <p14:nvPr/>
            </p14:nvContentPartPr>
            <p14:xfrm>
              <a:off x="4733925" y="2990850"/>
              <a:ext cx="193675" cy="5715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32"/>
            </p:blipFill>
            <p:spPr>
              <a:xfrm>
                <a:off x="4733925" y="2990850"/>
                <a:ext cx="1936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30" name="墨迹 129"/>
              <p14:cNvContentPartPr/>
              <p14:nvPr/>
            </p14:nvContentPartPr>
            <p14:xfrm>
              <a:off x="5041900" y="2778125"/>
              <a:ext cx="295275" cy="39370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34"/>
            </p:blipFill>
            <p:spPr>
              <a:xfrm>
                <a:off x="5041900" y="2778125"/>
                <a:ext cx="295275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31" name="墨迹 130"/>
              <p14:cNvContentPartPr/>
              <p14:nvPr/>
            </p14:nvContentPartPr>
            <p14:xfrm>
              <a:off x="5381625" y="2654300"/>
              <a:ext cx="53975" cy="14922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36"/>
            </p:blipFill>
            <p:spPr>
              <a:xfrm>
                <a:off x="5381625" y="2654300"/>
                <a:ext cx="539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32" name="墨迹 131"/>
              <p14:cNvContentPartPr/>
              <p14:nvPr/>
            </p14:nvContentPartPr>
            <p14:xfrm>
              <a:off x="5337175" y="2787650"/>
              <a:ext cx="209550" cy="33020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38"/>
            </p:blipFill>
            <p:spPr>
              <a:xfrm>
                <a:off x="5337175" y="2787650"/>
                <a:ext cx="2095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33" name="墨迹 132"/>
              <p14:cNvContentPartPr/>
              <p14:nvPr/>
            </p14:nvContentPartPr>
            <p14:xfrm>
              <a:off x="5540375" y="2717800"/>
              <a:ext cx="222250" cy="2984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40"/>
            </p:blipFill>
            <p:spPr>
              <a:xfrm>
                <a:off x="5540375" y="2717800"/>
                <a:ext cx="22225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34" name="墨迹 133"/>
              <p14:cNvContentPartPr/>
              <p14:nvPr/>
            </p14:nvContentPartPr>
            <p14:xfrm>
              <a:off x="5597525" y="3013075"/>
              <a:ext cx="247650" cy="13652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42"/>
            </p:blipFill>
            <p:spPr>
              <a:xfrm>
                <a:off x="5597525" y="3013075"/>
                <a:ext cx="247650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35" name="墨迹 134"/>
              <p14:cNvContentPartPr/>
              <p14:nvPr/>
            </p14:nvContentPartPr>
            <p14:xfrm>
              <a:off x="5622925" y="2955925"/>
              <a:ext cx="222250" cy="10477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44"/>
            </p:blipFill>
            <p:spPr>
              <a:xfrm>
                <a:off x="5622925" y="2955925"/>
                <a:ext cx="222250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36" name="墨迹 135"/>
              <p14:cNvContentPartPr/>
              <p14:nvPr/>
            </p14:nvContentPartPr>
            <p14:xfrm>
              <a:off x="6210300" y="3209925"/>
              <a:ext cx="206375" cy="6477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46"/>
            </p:blipFill>
            <p:spPr>
              <a:xfrm>
                <a:off x="6210300" y="3209925"/>
                <a:ext cx="206375" cy="647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37" name="墨迹 136"/>
              <p14:cNvContentPartPr/>
              <p14:nvPr/>
            </p14:nvContentPartPr>
            <p14:xfrm>
              <a:off x="6642100" y="3209925"/>
              <a:ext cx="146050" cy="43497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48"/>
            </p:blipFill>
            <p:spPr>
              <a:xfrm>
                <a:off x="6642100" y="3209925"/>
                <a:ext cx="146050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8" name="墨迹 137"/>
              <p14:cNvContentPartPr/>
              <p14:nvPr/>
            </p14:nvContentPartPr>
            <p14:xfrm>
              <a:off x="6661150" y="3279775"/>
              <a:ext cx="215900" cy="2222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50"/>
            </p:blipFill>
            <p:spPr>
              <a:xfrm>
                <a:off x="6661150" y="3279775"/>
                <a:ext cx="2159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9" name="墨迹 138"/>
              <p14:cNvContentPartPr/>
              <p14:nvPr/>
            </p14:nvContentPartPr>
            <p14:xfrm>
              <a:off x="6962775" y="3343275"/>
              <a:ext cx="155575" cy="2667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52"/>
            </p:blipFill>
            <p:spPr>
              <a:xfrm>
                <a:off x="6962775" y="3343275"/>
                <a:ext cx="1555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40" name="墨迹 139"/>
              <p14:cNvContentPartPr/>
              <p14:nvPr/>
            </p14:nvContentPartPr>
            <p14:xfrm>
              <a:off x="7204075" y="3400425"/>
              <a:ext cx="241300" cy="5715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54"/>
            </p:blipFill>
            <p:spPr>
              <a:xfrm>
                <a:off x="7204075" y="3400425"/>
                <a:ext cx="2413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41" name="墨迹 140"/>
              <p14:cNvContentPartPr/>
              <p14:nvPr/>
            </p14:nvContentPartPr>
            <p14:xfrm>
              <a:off x="7667625" y="3394075"/>
              <a:ext cx="177800" cy="381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56"/>
            </p:blipFill>
            <p:spPr>
              <a:xfrm>
                <a:off x="7667625" y="3394075"/>
                <a:ext cx="1778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42" name="墨迹 141"/>
              <p14:cNvContentPartPr/>
              <p14:nvPr/>
            </p14:nvContentPartPr>
            <p14:xfrm>
              <a:off x="6546850" y="3028950"/>
              <a:ext cx="942975" cy="77787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58"/>
            </p:blipFill>
            <p:spPr>
              <a:xfrm>
                <a:off x="6546850" y="3028950"/>
                <a:ext cx="942975" cy="777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43" name="墨迹 142"/>
              <p14:cNvContentPartPr/>
              <p14:nvPr/>
            </p14:nvContentPartPr>
            <p14:xfrm>
              <a:off x="6257925" y="4159250"/>
              <a:ext cx="177800" cy="45720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60"/>
            </p:blipFill>
            <p:spPr>
              <a:xfrm>
                <a:off x="6257925" y="4159250"/>
                <a:ext cx="17780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44" name="墨迹 143"/>
              <p14:cNvContentPartPr/>
              <p14:nvPr/>
            </p14:nvContentPartPr>
            <p14:xfrm>
              <a:off x="6731000" y="3848100"/>
              <a:ext cx="6350" cy="36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60"/>
            </p:blipFill>
            <p:spPr>
              <a:xfrm>
                <a:off x="6731000" y="3848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45" name="墨迹 144"/>
              <p14:cNvContentPartPr/>
              <p14:nvPr/>
            </p14:nvContentPartPr>
            <p14:xfrm>
              <a:off x="6778625" y="3857625"/>
              <a:ext cx="22225" cy="18097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63"/>
            </p:blipFill>
            <p:spPr>
              <a:xfrm>
                <a:off x="6778625" y="3857625"/>
                <a:ext cx="222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46" name="墨迹 145"/>
              <p14:cNvContentPartPr/>
              <p14:nvPr/>
            </p14:nvContentPartPr>
            <p14:xfrm>
              <a:off x="6651625" y="3917950"/>
              <a:ext cx="234950" cy="16827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65"/>
            </p:blipFill>
            <p:spPr>
              <a:xfrm>
                <a:off x="6651625" y="3917950"/>
                <a:ext cx="2349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47" name="墨迹 146"/>
              <p14:cNvContentPartPr/>
              <p14:nvPr/>
            </p14:nvContentPartPr>
            <p14:xfrm>
              <a:off x="6680200" y="4225925"/>
              <a:ext cx="142875" cy="27622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67"/>
            </p:blipFill>
            <p:spPr>
              <a:xfrm>
                <a:off x="6680200" y="4225925"/>
                <a:ext cx="1428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8" name="墨迹 147"/>
              <p14:cNvContentPartPr/>
              <p14:nvPr/>
            </p14:nvContentPartPr>
            <p14:xfrm>
              <a:off x="7131050" y="4311650"/>
              <a:ext cx="180975" cy="1270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69"/>
            </p:blipFill>
            <p:spPr>
              <a:xfrm>
                <a:off x="7131050" y="4311650"/>
                <a:ext cx="1809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9" name="墨迹 148"/>
              <p14:cNvContentPartPr/>
              <p14:nvPr/>
            </p14:nvContentPartPr>
            <p14:xfrm>
              <a:off x="6067425" y="4048125"/>
              <a:ext cx="1406525" cy="69850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71"/>
            </p:blipFill>
            <p:spPr>
              <a:xfrm>
                <a:off x="6067425" y="4048125"/>
                <a:ext cx="1406525" cy="698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50" name="墨迹 149"/>
              <p14:cNvContentPartPr/>
              <p14:nvPr/>
            </p14:nvContentPartPr>
            <p14:xfrm>
              <a:off x="7134225" y="3152775"/>
              <a:ext cx="22225" cy="53975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73"/>
            </p:blipFill>
            <p:spPr>
              <a:xfrm>
                <a:off x="7134225" y="3152775"/>
                <a:ext cx="22225" cy="539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51" name="墨迹 150"/>
              <p14:cNvContentPartPr/>
              <p14:nvPr/>
            </p14:nvContentPartPr>
            <p14:xfrm>
              <a:off x="7251700" y="2886075"/>
              <a:ext cx="63500" cy="26035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75"/>
            </p:blipFill>
            <p:spPr>
              <a:xfrm>
                <a:off x="7251700" y="2886075"/>
                <a:ext cx="635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52" name="墨迹 151"/>
              <p14:cNvContentPartPr/>
              <p14:nvPr/>
            </p14:nvContentPartPr>
            <p14:xfrm>
              <a:off x="7251700" y="2667000"/>
              <a:ext cx="22225" cy="13335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77"/>
            </p:blipFill>
            <p:spPr>
              <a:xfrm>
                <a:off x="7251700" y="2667000"/>
                <a:ext cx="222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53" name="墨迹 152"/>
              <p14:cNvContentPartPr/>
              <p14:nvPr/>
            </p14:nvContentPartPr>
            <p14:xfrm>
              <a:off x="7210425" y="2711450"/>
              <a:ext cx="107950" cy="11747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79"/>
            </p:blipFill>
            <p:spPr>
              <a:xfrm>
                <a:off x="7210425" y="2711450"/>
                <a:ext cx="107950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54" name="墨迹 153"/>
              <p14:cNvContentPartPr/>
              <p14:nvPr/>
            </p14:nvContentPartPr>
            <p14:xfrm>
              <a:off x="7321550" y="2654300"/>
              <a:ext cx="6350" cy="36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60"/>
            </p:blipFill>
            <p:spPr>
              <a:xfrm>
                <a:off x="7321550" y="26543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55" name="墨迹 154"/>
              <p14:cNvContentPartPr/>
              <p14:nvPr/>
            </p14:nvContentPartPr>
            <p14:xfrm>
              <a:off x="7302500" y="2701925"/>
              <a:ext cx="22225" cy="25717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82"/>
            </p:blipFill>
            <p:spPr>
              <a:xfrm>
                <a:off x="7302500" y="2701925"/>
                <a:ext cx="2222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56" name="墨迹 155"/>
              <p14:cNvContentPartPr/>
              <p14:nvPr/>
            </p14:nvContentPartPr>
            <p14:xfrm>
              <a:off x="7331075" y="2752725"/>
              <a:ext cx="92075" cy="15875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84"/>
            </p:blipFill>
            <p:spPr>
              <a:xfrm>
                <a:off x="7331075" y="2752725"/>
                <a:ext cx="9207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57" name="墨迹 156"/>
              <p14:cNvContentPartPr/>
              <p14:nvPr/>
            </p14:nvContentPartPr>
            <p14:xfrm>
              <a:off x="7413625" y="2632075"/>
              <a:ext cx="161925" cy="40640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86"/>
            </p:blipFill>
            <p:spPr>
              <a:xfrm>
                <a:off x="7413625" y="2632075"/>
                <a:ext cx="16192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58" name="墨迹 157"/>
              <p14:cNvContentPartPr/>
              <p14:nvPr/>
            </p14:nvContentPartPr>
            <p14:xfrm>
              <a:off x="7439025" y="2768600"/>
              <a:ext cx="95250" cy="19050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288"/>
            </p:blipFill>
            <p:spPr>
              <a:xfrm>
                <a:off x="7439025" y="2768600"/>
                <a:ext cx="952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9" name="墨迹 158"/>
              <p14:cNvContentPartPr/>
              <p14:nvPr/>
            </p14:nvContentPartPr>
            <p14:xfrm>
              <a:off x="7508875" y="2644775"/>
              <a:ext cx="41275" cy="6985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290"/>
            </p:blipFill>
            <p:spPr>
              <a:xfrm>
                <a:off x="7508875" y="2644775"/>
                <a:ext cx="412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60" name="墨迹 159"/>
              <p14:cNvContentPartPr/>
              <p14:nvPr/>
            </p14:nvContentPartPr>
            <p14:xfrm>
              <a:off x="7337425" y="2679700"/>
              <a:ext cx="203200" cy="9842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292"/>
            </p:blipFill>
            <p:spPr>
              <a:xfrm>
                <a:off x="7337425" y="2679700"/>
                <a:ext cx="2032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61" name="墨迹 160"/>
              <p14:cNvContentPartPr/>
              <p14:nvPr/>
            </p14:nvContentPartPr>
            <p14:xfrm>
              <a:off x="6969125" y="4171950"/>
              <a:ext cx="41275" cy="60325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294"/>
            </p:blipFill>
            <p:spPr>
              <a:xfrm>
                <a:off x="6969125" y="4171950"/>
                <a:ext cx="41275" cy="603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62" name="墨迹 161"/>
              <p14:cNvContentPartPr/>
              <p14:nvPr/>
            </p14:nvContentPartPr>
            <p14:xfrm>
              <a:off x="7067550" y="4921250"/>
              <a:ext cx="92075" cy="15557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296"/>
            </p:blipFill>
            <p:spPr>
              <a:xfrm>
                <a:off x="7067550" y="4921250"/>
                <a:ext cx="920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63" name="墨迹 162"/>
              <p14:cNvContentPartPr/>
              <p14:nvPr/>
            </p14:nvContentPartPr>
            <p14:xfrm>
              <a:off x="7146925" y="4832350"/>
              <a:ext cx="282575" cy="6985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298"/>
            </p:blipFill>
            <p:spPr>
              <a:xfrm>
                <a:off x="7146925" y="4832350"/>
                <a:ext cx="2825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64" name="墨迹 163"/>
              <p14:cNvContentPartPr/>
              <p14:nvPr/>
            </p14:nvContentPartPr>
            <p14:xfrm>
              <a:off x="7226300" y="4873625"/>
              <a:ext cx="22225" cy="34607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00"/>
            </p:blipFill>
            <p:spPr>
              <a:xfrm>
                <a:off x="7226300" y="4873625"/>
                <a:ext cx="222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65" name="墨迹 164"/>
              <p14:cNvContentPartPr/>
              <p14:nvPr/>
            </p14:nvContentPartPr>
            <p14:xfrm>
              <a:off x="7245350" y="4921250"/>
              <a:ext cx="101600" cy="6350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02"/>
            </p:blipFill>
            <p:spPr>
              <a:xfrm>
                <a:off x="7245350" y="4921250"/>
                <a:ext cx="1016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66" name="墨迹 165"/>
              <p14:cNvContentPartPr/>
              <p14:nvPr/>
            </p14:nvContentPartPr>
            <p14:xfrm>
              <a:off x="7296150" y="4914900"/>
              <a:ext cx="69850" cy="142875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04"/>
            </p:blipFill>
            <p:spPr>
              <a:xfrm>
                <a:off x="7296150" y="4914900"/>
                <a:ext cx="698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67" name="墨迹 166"/>
              <p14:cNvContentPartPr/>
              <p14:nvPr/>
            </p14:nvContentPartPr>
            <p14:xfrm>
              <a:off x="7327900" y="4759325"/>
              <a:ext cx="206375" cy="45402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06"/>
            </p:blipFill>
            <p:spPr>
              <a:xfrm>
                <a:off x="7327900" y="4759325"/>
                <a:ext cx="206375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68" name="墨迹 167"/>
              <p14:cNvContentPartPr/>
              <p14:nvPr/>
            </p14:nvContentPartPr>
            <p14:xfrm>
              <a:off x="7362825" y="4930775"/>
              <a:ext cx="136525" cy="10160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08"/>
            </p:blipFill>
            <p:spPr>
              <a:xfrm>
                <a:off x="7362825" y="4930775"/>
                <a:ext cx="13652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69" name="墨迹 168"/>
              <p14:cNvContentPartPr/>
              <p14:nvPr/>
            </p14:nvContentPartPr>
            <p14:xfrm>
              <a:off x="7400925" y="4676775"/>
              <a:ext cx="79375" cy="8890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10"/>
            </p:blipFill>
            <p:spPr>
              <a:xfrm>
                <a:off x="7400925" y="4676775"/>
                <a:ext cx="7937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70" name="墨迹 169"/>
              <p14:cNvContentPartPr/>
              <p14:nvPr/>
            </p14:nvContentPartPr>
            <p14:xfrm>
              <a:off x="6718300" y="4603750"/>
              <a:ext cx="41275" cy="41592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12"/>
            </p:blipFill>
            <p:spPr>
              <a:xfrm>
                <a:off x="6718300" y="4603750"/>
                <a:ext cx="4127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71" name="墨迹 170"/>
              <p14:cNvContentPartPr/>
              <p14:nvPr/>
            </p14:nvContentPartPr>
            <p14:xfrm>
              <a:off x="6473825" y="4959350"/>
              <a:ext cx="101600" cy="29527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14"/>
            </p:blipFill>
            <p:spPr>
              <a:xfrm>
                <a:off x="6473825" y="4959350"/>
                <a:ext cx="1016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72" name="墨迹 171"/>
              <p14:cNvContentPartPr/>
              <p14:nvPr/>
            </p14:nvContentPartPr>
            <p14:xfrm>
              <a:off x="6470650" y="5041900"/>
              <a:ext cx="123825" cy="2222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16"/>
            </p:blipFill>
            <p:spPr>
              <a:xfrm>
                <a:off x="6470650" y="5041900"/>
                <a:ext cx="1238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73" name="墨迹 172"/>
              <p14:cNvContentPartPr/>
              <p14:nvPr/>
            </p14:nvContentPartPr>
            <p14:xfrm>
              <a:off x="6604000" y="5175250"/>
              <a:ext cx="117475" cy="1587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18"/>
            </p:blipFill>
            <p:spPr>
              <a:xfrm>
                <a:off x="6604000" y="5175250"/>
                <a:ext cx="1174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74" name="墨迹 173"/>
              <p14:cNvContentPartPr/>
              <p14:nvPr/>
            </p14:nvContentPartPr>
            <p14:xfrm>
              <a:off x="6673850" y="5076825"/>
              <a:ext cx="187325" cy="19367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20"/>
            </p:blipFill>
            <p:spPr>
              <a:xfrm>
                <a:off x="6673850" y="5076825"/>
                <a:ext cx="1873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75" name="墨迹 174"/>
              <p14:cNvContentPartPr/>
              <p14:nvPr/>
            </p14:nvContentPartPr>
            <p14:xfrm>
              <a:off x="7766050" y="4213225"/>
              <a:ext cx="200025" cy="2540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22"/>
            </p:blipFill>
            <p:spPr>
              <a:xfrm>
                <a:off x="7766050" y="4213225"/>
                <a:ext cx="2000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76" name="墨迹 175"/>
              <p14:cNvContentPartPr/>
              <p14:nvPr/>
            </p14:nvContentPartPr>
            <p14:xfrm>
              <a:off x="7788275" y="4327525"/>
              <a:ext cx="209550" cy="1587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24"/>
            </p:blipFill>
            <p:spPr>
              <a:xfrm>
                <a:off x="7788275" y="4327525"/>
                <a:ext cx="2095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77" name="墨迹 176"/>
              <p14:cNvContentPartPr/>
              <p14:nvPr/>
            </p14:nvContentPartPr>
            <p14:xfrm>
              <a:off x="7880350" y="4076700"/>
              <a:ext cx="247650" cy="34925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26"/>
            </p:blipFill>
            <p:spPr>
              <a:xfrm>
                <a:off x="7880350" y="4076700"/>
                <a:ext cx="2476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78" name="墨迹 177"/>
              <p14:cNvContentPartPr/>
              <p14:nvPr/>
            </p14:nvContentPartPr>
            <p14:xfrm>
              <a:off x="8334375" y="4016375"/>
              <a:ext cx="31750" cy="57785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28"/>
            </p:blipFill>
            <p:spPr>
              <a:xfrm>
                <a:off x="8334375" y="4016375"/>
                <a:ext cx="31750" cy="577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79" name="墨迹 178"/>
              <p14:cNvContentPartPr/>
              <p14:nvPr/>
            </p14:nvContentPartPr>
            <p14:xfrm>
              <a:off x="8353425" y="3937000"/>
              <a:ext cx="1146175" cy="62865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30"/>
            </p:blipFill>
            <p:spPr>
              <a:xfrm>
                <a:off x="8353425" y="3937000"/>
                <a:ext cx="1146175" cy="628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80" name="墨迹 179"/>
              <p14:cNvContentPartPr/>
              <p14:nvPr/>
            </p14:nvContentPartPr>
            <p14:xfrm>
              <a:off x="8534400" y="4511675"/>
              <a:ext cx="923925" cy="60325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32"/>
            </p:blipFill>
            <p:spPr>
              <a:xfrm>
                <a:off x="8534400" y="4511675"/>
                <a:ext cx="923925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81" name="墨迹 180"/>
              <p14:cNvContentPartPr/>
              <p14:nvPr/>
            </p14:nvContentPartPr>
            <p14:xfrm>
              <a:off x="8604250" y="4073525"/>
              <a:ext cx="127000" cy="33337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34"/>
            </p:blipFill>
            <p:spPr>
              <a:xfrm>
                <a:off x="8604250" y="4073525"/>
                <a:ext cx="12700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82" name="墨迹 181"/>
              <p14:cNvContentPartPr/>
              <p14:nvPr/>
            </p14:nvContentPartPr>
            <p14:xfrm>
              <a:off x="9109075" y="3216275"/>
              <a:ext cx="133350" cy="47625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36"/>
            </p:blipFill>
            <p:spPr>
              <a:xfrm>
                <a:off x="9109075" y="3216275"/>
                <a:ext cx="133350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83" name="墨迹 182"/>
              <p14:cNvContentPartPr/>
              <p14:nvPr/>
            </p14:nvContentPartPr>
            <p14:xfrm>
              <a:off x="9324975" y="3381375"/>
              <a:ext cx="158750" cy="3810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38"/>
            </p:blipFill>
            <p:spPr>
              <a:xfrm>
                <a:off x="9324975" y="3381375"/>
                <a:ext cx="1587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84" name="墨迹 183"/>
              <p14:cNvContentPartPr/>
              <p14:nvPr/>
            </p14:nvContentPartPr>
            <p14:xfrm>
              <a:off x="9518650" y="3216275"/>
              <a:ext cx="98425" cy="314325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40"/>
            </p:blipFill>
            <p:spPr>
              <a:xfrm>
                <a:off x="9518650" y="3216275"/>
                <a:ext cx="984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85" name="墨迹 184"/>
              <p14:cNvContentPartPr/>
              <p14:nvPr/>
            </p14:nvContentPartPr>
            <p14:xfrm>
              <a:off x="9569450" y="3270250"/>
              <a:ext cx="123825" cy="1905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42"/>
            </p:blipFill>
            <p:spPr>
              <a:xfrm>
                <a:off x="9569450" y="3270250"/>
                <a:ext cx="12382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86" name="墨迹 185"/>
              <p14:cNvContentPartPr/>
              <p14:nvPr/>
            </p14:nvContentPartPr>
            <p14:xfrm>
              <a:off x="9721850" y="3340100"/>
              <a:ext cx="180975" cy="4445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44"/>
            </p:blipFill>
            <p:spPr>
              <a:xfrm>
                <a:off x="9721850" y="3340100"/>
                <a:ext cx="1809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87" name="墨迹 186"/>
              <p14:cNvContentPartPr/>
              <p14:nvPr/>
            </p14:nvContentPartPr>
            <p14:xfrm>
              <a:off x="9906000" y="3254375"/>
              <a:ext cx="184150" cy="212725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46"/>
            </p:blipFill>
            <p:spPr>
              <a:xfrm>
                <a:off x="9906000" y="3254375"/>
                <a:ext cx="1841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88" name="墨迹 187"/>
              <p14:cNvContentPartPr/>
              <p14:nvPr/>
            </p14:nvContentPartPr>
            <p14:xfrm>
              <a:off x="8394700" y="4937125"/>
              <a:ext cx="120650" cy="27940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48"/>
            </p:blipFill>
            <p:spPr>
              <a:xfrm>
                <a:off x="8394700" y="4937125"/>
                <a:ext cx="1206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89" name="墨迹 188"/>
              <p14:cNvContentPartPr/>
              <p14:nvPr/>
            </p14:nvContentPartPr>
            <p14:xfrm>
              <a:off x="8483600" y="5076825"/>
              <a:ext cx="44450" cy="13335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50"/>
            </p:blipFill>
            <p:spPr>
              <a:xfrm>
                <a:off x="8483600" y="5076825"/>
                <a:ext cx="444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90" name="墨迹 189"/>
              <p14:cNvContentPartPr/>
              <p14:nvPr/>
            </p14:nvContentPartPr>
            <p14:xfrm>
              <a:off x="8566150" y="4937125"/>
              <a:ext cx="117475" cy="231775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52"/>
            </p:blipFill>
            <p:spPr>
              <a:xfrm>
                <a:off x="8566150" y="4937125"/>
                <a:ext cx="1174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91" name="墨迹 190"/>
              <p14:cNvContentPartPr/>
              <p14:nvPr/>
            </p14:nvContentPartPr>
            <p14:xfrm>
              <a:off x="8480425" y="5191125"/>
              <a:ext cx="244475" cy="231775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54"/>
            </p:blipFill>
            <p:spPr>
              <a:xfrm>
                <a:off x="8480425" y="5191125"/>
                <a:ext cx="2444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92" name="墨迹 191"/>
              <p14:cNvContentPartPr/>
              <p14:nvPr/>
            </p14:nvContentPartPr>
            <p14:xfrm>
              <a:off x="8591550" y="5283200"/>
              <a:ext cx="76200" cy="276225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56"/>
            </p:blipFill>
            <p:spPr>
              <a:xfrm>
                <a:off x="8591550" y="5283200"/>
                <a:ext cx="7620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93" name="墨迹 192"/>
              <p14:cNvContentPartPr/>
              <p14:nvPr/>
            </p14:nvContentPartPr>
            <p14:xfrm>
              <a:off x="8753475" y="5073650"/>
              <a:ext cx="231775" cy="46355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58"/>
            </p:blipFill>
            <p:spPr>
              <a:xfrm>
                <a:off x="8753475" y="5073650"/>
                <a:ext cx="231775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94" name="墨迹 193"/>
              <p14:cNvContentPartPr/>
              <p14:nvPr/>
            </p14:nvContentPartPr>
            <p14:xfrm>
              <a:off x="8909050" y="5003800"/>
              <a:ext cx="69850" cy="180975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60"/>
            </p:blipFill>
            <p:spPr>
              <a:xfrm>
                <a:off x="8909050" y="5003800"/>
                <a:ext cx="698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95" name="墨迹 194"/>
              <p14:cNvContentPartPr/>
              <p14:nvPr/>
            </p14:nvContentPartPr>
            <p14:xfrm>
              <a:off x="9172575" y="5216525"/>
              <a:ext cx="165100" cy="4445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62"/>
            </p:blipFill>
            <p:spPr>
              <a:xfrm>
                <a:off x="9172575" y="5216525"/>
                <a:ext cx="1651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96" name="墨迹 195"/>
              <p14:cNvContentPartPr/>
              <p14:nvPr/>
            </p14:nvContentPartPr>
            <p14:xfrm>
              <a:off x="9045575" y="5019675"/>
              <a:ext cx="41275" cy="85725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64"/>
            </p:blipFill>
            <p:spPr>
              <a:xfrm>
                <a:off x="9045575" y="5019675"/>
                <a:ext cx="412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97" name="墨迹 196"/>
              <p14:cNvContentPartPr/>
              <p14:nvPr/>
            </p14:nvContentPartPr>
            <p14:xfrm>
              <a:off x="9305925" y="5035550"/>
              <a:ext cx="6350" cy="36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60"/>
            </p:blipFill>
            <p:spPr>
              <a:xfrm>
                <a:off x="9305925" y="50355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98" name="墨迹 197"/>
              <p14:cNvContentPartPr/>
              <p14:nvPr/>
            </p14:nvContentPartPr>
            <p14:xfrm>
              <a:off x="9309100" y="5035550"/>
              <a:ext cx="38100" cy="7620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67"/>
            </p:blipFill>
            <p:spPr>
              <a:xfrm>
                <a:off x="9309100" y="5035550"/>
                <a:ext cx="381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99" name="墨迹 198"/>
              <p14:cNvContentPartPr/>
              <p14:nvPr/>
            </p14:nvContentPartPr>
            <p14:xfrm>
              <a:off x="9502775" y="5238750"/>
              <a:ext cx="384175" cy="5715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69"/>
            </p:blipFill>
            <p:spPr>
              <a:xfrm>
                <a:off x="9502775" y="5238750"/>
                <a:ext cx="3841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200" name="墨迹 199"/>
              <p14:cNvContentPartPr/>
              <p14:nvPr/>
            </p14:nvContentPartPr>
            <p14:xfrm>
              <a:off x="9880600" y="5019675"/>
              <a:ext cx="273050" cy="60325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71"/>
            </p:blipFill>
            <p:spPr>
              <a:xfrm>
                <a:off x="9880600" y="5019675"/>
                <a:ext cx="2730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201" name="墨迹 200"/>
              <p14:cNvContentPartPr/>
              <p14:nvPr/>
            </p14:nvContentPartPr>
            <p14:xfrm>
              <a:off x="9953625" y="4899025"/>
              <a:ext cx="98425" cy="50165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73"/>
            </p:blipFill>
            <p:spPr>
              <a:xfrm>
                <a:off x="9953625" y="4899025"/>
                <a:ext cx="98425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202" name="墨迹 201"/>
              <p14:cNvContentPartPr/>
              <p14:nvPr/>
            </p14:nvContentPartPr>
            <p14:xfrm>
              <a:off x="10029825" y="5168900"/>
              <a:ext cx="111125" cy="23495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75"/>
            </p:blipFill>
            <p:spPr>
              <a:xfrm>
                <a:off x="10029825" y="5168900"/>
                <a:ext cx="11112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203" name="墨迹 202"/>
              <p14:cNvContentPartPr/>
              <p14:nvPr/>
            </p14:nvContentPartPr>
            <p14:xfrm>
              <a:off x="10140950" y="5013325"/>
              <a:ext cx="155575" cy="454025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77"/>
            </p:blipFill>
            <p:spPr>
              <a:xfrm>
                <a:off x="10140950" y="5013325"/>
                <a:ext cx="155575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204" name="墨迹 203"/>
              <p14:cNvContentPartPr/>
              <p14:nvPr/>
            </p14:nvContentPartPr>
            <p14:xfrm>
              <a:off x="10236200" y="5086350"/>
              <a:ext cx="209550" cy="11430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79"/>
            </p:blipFill>
            <p:spPr>
              <a:xfrm>
                <a:off x="10236200" y="5086350"/>
                <a:ext cx="2095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205" name="墨迹 204"/>
              <p14:cNvContentPartPr/>
              <p14:nvPr/>
            </p14:nvContentPartPr>
            <p14:xfrm>
              <a:off x="10309225" y="4984750"/>
              <a:ext cx="120650" cy="43180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81"/>
            </p:blipFill>
            <p:spPr>
              <a:xfrm>
                <a:off x="10309225" y="4984750"/>
                <a:ext cx="12065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206" name="墨迹 205"/>
              <p14:cNvContentPartPr/>
              <p14:nvPr/>
            </p14:nvContentPartPr>
            <p14:xfrm>
              <a:off x="10518775" y="5016500"/>
              <a:ext cx="174625" cy="333375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83"/>
            </p:blipFill>
            <p:spPr>
              <a:xfrm>
                <a:off x="10518775" y="5016500"/>
                <a:ext cx="17462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207" name="墨迹 206"/>
              <p14:cNvContentPartPr/>
              <p14:nvPr/>
            </p14:nvContentPartPr>
            <p14:xfrm>
              <a:off x="10725150" y="4892675"/>
              <a:ext cx="196850" cy="35560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385"/>
            </p:blipFill>
            <p:spPr>
              <a:xfrm>
                <a:off x="10725150" y="4892675"/>
                <a:ext cx="19685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208" name="墨迹 207"/>
              <p14:cNvContentPartPr/>
              <p14:nvPr/>
            </p14:nvContentPartPr>
            <p14:xfrm>
              <a:off x="10702925" y="4864100"/>
              <a:ext cx="215900" cy="377825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387"/>
            </p:blipFill>
            <p:spPr>
              <a:xfrm>
                <a:off x="10702925" y="4864100"/>
                <a:ext cx="21590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209" name="墨迹 208"/>
              <p14:cNvContentPartPr/>
              <p14:nvPr/>
            </p14:nvContentPartPr>
            <p14:xfrm>
              <a:off x="9937750" y="5432425"/>
              <a:ext cx="1222375" cy="13017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389"/>
            </p:blipFill>
            <p:spPr>
              <a:xfrm>
                <a:off x="9937750" y="5432425"/>
                <a:ext cx="122237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210" name="墨迹 209"/>
              <p14:cNvContentPartPr/>
              <p14:nvPr/>
            </p14:nvContentPartPr>
            <p14:xfrm>
              <a:off x="8255000" y="4822825"/>
              <a:ext cx="2660650" cy="95567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391"/>
            </p:blipFill>
            <p:spPr>
              <a:xfrm>
                <a:off x="8255000" y="4822825"/>
                <a:ext cx="2660650" cy="955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211" name="墨迹 210"/>
              <p14:cNvContentPartPr/>
              <p14:nvPr/>
            </p14:nvContentPartPr>
            <p14:xfrm>
              <a:off x="8296275" y="4619625"/>
              <a:ext cx="2952750" cy="1076325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393"/>
            </p:blipFill>
            <p:spPr>
              <a:xfrm>
                <a:off x="8296275" y="4619625"/>
                <a:ext cx="2952750" cy="1076325"/>
              </a:xfrm>
              <a:prstGeom prst="rect"/>
            </p:spPr>
          </p:pic>
        </mc:Fallback>
      </mc:AlternateContent>
    </p:spTree>
    <p:custDataLst>
      <p:tags r:id="rId394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2800"/>
              <a:t>02-1(3)</a:t>
            </a:r>
            <a:r>
              <a:rPr lang="zh-CN" altLang="en-US" sz="2800"/>
              <a:t>左结合</a:t>
            </a:r>
            <a:r>
              <a:rPr lang="en-US" altLang="zh-CN" sz="2800"/>
              <a:t> &amp; </a:t>
            </a:r>
            <a:r>
              <a:rPr lang="zh-CN" altLang="en-US" sz="2800"/>
              <a:t>右结合</a:t>
            </a:r>
            <a:r>
              <a:rPr lang="en-US" altLang="zh-CN" sz="2800"/>
              <a:t> / left- &amp; right-associative</a:t>
            </a:r>
            <a:endParaRPr lang="en-US" altLang="zh-CN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左结合文法</a:t>
            </a:r>
            <a:r>
              <a:rPr lang="en-US" altLang="zh-CN"/>
              <a:t> / left-associative grammar</a:t>
            </a:r>
            <a:endParaRPr lang="en-US" altLang="zh-CN"/>
          </a:p>
          <a:p>
            <a:r>
              <a:rPr lang="zh-CN" altLang="en-US"/>
              <a:t>右结合文法</a:t>
            </a:r>
            <a:r>
              <a:rPr lang="en-US" altLang="zh-CN"/>
              <a:t> /right-associative grammar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120890" y="1406525"/>
            <a:ext cx="3352165" cy="922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G(right)</a:t>
            </a:r>
            <a:r>
              <a:rPr lang="zh-CN" altLang="en-US">
                <a:sym typeface="+mn-ea"/>
              </a:rPr>
              <a:t>】</a:t>
            </a:r>
            <a:endParaRPr lang="zh-CN" altLang="en-US"/>
          </a:p>
          <a:p>
            <a:pPr lvl="1"/>
            <a:r>
              <a:rPr lang="en-US" altLang="zh-CN">
                <a:sym typeface="+mn-ea"/>
              </a:rPr>
              <a:t>right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→letter = right | letter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letter→a | b | c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8245" y="2927350"/>
            <a:ext cx="3121025" cy="30892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5565775" y="1876425"/>
              <a:ext cx="1654175" cy="3429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5565775" y="1876425"/>
                <a:ext cx="165417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8" name="墨迹 7"/>
              <p14:cNvContentPartPr/>
              <p14:nvPr/>
            </p14:nvContentPartPr>
            <p14:xfrm>
              <a:off x="1781175" y="2593975"/>
              <a:ext cx="234950" cy="2349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5"/>
            </p:blipFill>
            <p:spPr>
              <a:xfrm>
                <a:off x="1781175" y="2593975"/>
                <a:ext cx="2349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9" name="墨迹 8"/>
              <p14:cNvContentPartPr/>
              <p14:nvPr/>
            </p14:nvContentPartPr>
            <p14:xfrm>
              <a:off x="2127250" y="2644775"/>
              <a:ext cx="161925" cy="95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7"/>
            </p:blipFill>
            <p:spPr>
              <a:xfrm>
                <a:off x="2127250" y="2644775"/>
                <a:ext cx="16192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0" name="墨迹 9"/>
              <p14:cNvContentPartPr/>
              <p14:nvPr/>
            </p14:nvContentPartPr>
            <p14:xfrm>
              <a:off x="2133600" y="2724150"/>
              <a:ext cx="177800" cy="381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9"/>
            </p:blipFill>
            <p:spPr>
              <a:xfrm>
                <a:off x="2133600" y="2724150"/>
                <a:ext cx="1778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1" name="墨迹 10"/>
              <p14:cNvContentPartPr/>
              <p14:nvPr/>
            </p14:nvContentPartPr>
            <p14:xfrm>
              <a:off x="2390775" y="2479675"/>
              <a:ext cx="136525" cy="3238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1"/>
            </p:blipFill>
            <p:spPr>
              <a:xfrm>
                <a:off x="2390775" y="2479675"/>
                <a:ext cx="136525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2" name="墨迹 11"/>
              <p14:cNvContentPartPr/>
              <p14:nvPr/>
            </p14:nvContentPartPr>
            <p14:xfrm>
              <a:off x="2632075" y="2638425"/>
              <a:ext cx="152400" cy="127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3"/>
            </p:blipFill>
            <p:spPr>
              <a:xfrm>
                <a:off x="2632075" y="2638425"/>
                <a:ext cx="1524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3" name="墨迹 12"/>
              <p14:cNvContentPartPr/>
              <p14:nvPr/>
            </p14:nvContentPartPr>
            <p14:xfrm>
              <a:off x="2670175" y="2682875"/>
              <a:ext cx="190500" cy="158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5"/>
            </p:blipFill>
            <p:spPr>
              <a:xfrm>
                <a:off x="2670175" y="2682875"/>
                <a:ext cx="1905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4" name="墨迹 13"/>
              <p14:cNvContentPartPr/>
              <p14:nvPr/>
            </p14:nvContentPartPr>
            <p14:xfrm>
              <a:off x="2952750" y="2508250"/>
              <a:ext cx="180975" cy="2794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7"/>
            </p:blipFill>
            <p:spPr>
              <a:xfrm>
                <a:off x="2952750" y="2508250"/>
                <a:ext cx="1809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5" name="墨迹 14"/>
              <p14:cNvContentPartPr/>
              <p14:nvPr/>
            </p14:nvContentPartPr>
            <p14:xfrm>
              <a:off x="1616075" y="2882900"/>
              <a:ext cx="1831975" cy="1079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9"/>
            </p:blipFill>
            <p:spPr>
              <a:xfrm>
                <a:off x="1616075" y="2882900"/>
                <a:ext cx="183197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6" name="墨迹 15"/>
              <p14:cNvContentPartPr/>
              <p14:nvPr/>
            </p14:nvContentPartPr>
            <p14:xfrm>
              <a:off x="4127500" y="2663825"/>
              <a:ext cx="254000" cy="3175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1"/>
            </p:blipFill>
            <p:spPr>
              <a:xfrm>
                <a:off x="4127500" y="2663825"/>
                <a:ext cx="2540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7" name="墨迹 16"/>
              <p14:cNvContentPartPr/>
              <p14:nvPr/>
            </p14:nvContentPartPr>
            <p14:xfrm>
              <a:off x="4454525" y="2740025"/>
              <a:ext cx="133350" cy="317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3"/>
            </p:blipFill>
            <p:spPr>
              <a:xfrm>
                <a:off x="4454525" y="2740025"/>
                <a:ext cx="1333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8" name="墨迹 17"/>
              <p14:cNvContentPartPr/>
              <p14:nvPr/>
            </p14:nvContentPartPr>
            <p14:xfrm>
              <a:off x="4425950" y="2854325"/>
              <a:ext cx="635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5"/>
            </p:blipFill>
            <p:spPr>
              <a:xfrm>
                <a:off x="4425950" y="28543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9" name="墨迹 18"/>
              <p14:cNvContentPartPr/>
              <p14:nvPr/>
            </p14:nvContentPartPr>
            <p14:xfrm>
              <a:off x="4429125" y="2832100"/>
              <a:ext cx="206375" cy="222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7"/>
            </p:blipFill>
            <p:spPr>
              <a:xfrm>
                <a:off x="4429125" y="2832100"/>
                <a:ext cx="2063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20" name="墨迹 19"/>
              <p14:cNvContentPartPr/>
              <p14:nvPr/>
            </p14:nvContentPartPr>
            <p14:xfrm>
              <a:off x="4838700" y="2711450"/>
              <a:ext cx="104775" cy="1651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9"/>
            </p:blipFill>
            <p:spPr>
              <a:xfrm>
                <a:off x="4838700" y="2711450"/>
                <a:ext cx="1047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1" name="墨迹 20"/>
              <p14:cNvContentPartPr/>
              <p14:nvPr/>
            </p14:nvContentPartPr>
            <p14:xfrm>
              <a:off x="4984750" y="2609850"/>
              <a:ext cx="133350" cy="3810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1"/>
            </p:blipFill>
            <p:spPr>
              <a:xfrm>
                <a:off x="4984750" y="2609850"/>
                <a:ext cx="13335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2" name="墨迹 21"/>
              <p14:cNvContentPartPr/>
              <p14:nvPr/>
            </p14:nvContentPartPr>
            <p14:xfrm>
              <a:off x="4003675" y="2593975"/>
              <a:ext cx="184150" cy="5175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3"/>
            </p:blipFill>
            <p:spPr>
              <a:xfrm>
                <a:off x="4003675" y="2593975"/>
                <a:ext cx="184150" cy="517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3" name="墨迹 22"/>
              <p14:cNvContentPartPr/>
              <p14:nvPr/>
            </p14:nvContentPartPr>
            <p14:xfrm>
              <a:off x="5289550" y="2714625"/>
              <a:ext cx="158750" cy="254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5"/>
            </p:blipFill>
            <p:spPr>
              <a:xfrm>
                <a:off x="5289550" y="2714625"/>
                <a:ext cx="1587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4" name="墨迹 23"/>
              <p14:cNvContentPartPr/>
              <p14:nvPr/>
            </p14:nvContentPartPr>
            <p14:xfrm>
              <a:off x="5321300" y="2813050"/>
              <a:ext cx="177800" cy="158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7"/>
            </p:blipFill>
            <p:spPr>
              <a:xfrm>
                <a:off x="5321300" y="2813050"/>
                <a:ext cx="1778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5" name="墨迹 24"/>
              <p14:cNvContentPartPr/>
              <p14:nvPr/>
            </p14:nvContentPartPr>
            <p14:xfrm>
              <a:off x="5584825" y="2676525"/>
              <a:ext cx="165100" cy="2476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9"/>
            </p:blipFill>
            <p:spPr>
              <a:xfrm>
                <a:off x="5584825" y="2676525"/>
                <a:ext cx="1651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6" name="墨迹 25"/>
              <p14:cNvContentPartPr/>
              <p14:nvPr/>
            </p14:nvContentPartPr>
            <p14:xfrm>
              <a:off x="4870450" y="3028950"/>
              <a:ext cx="41275" cy="2508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1"/>
            </p:blipFill>
            <p:spPr>
              <a:xfrm>
                <a:off x="4870450" y="3028950"/>
                <a:ext cx="41275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7" name="墨迹 26"/>
              <p14:cNvContentPartPr/>
              <p14:nvPr/>
            </p14:nvContentPartPr>
            <p14:xfrm>
              <a:off x="4835525" y="3165475"/>
              <a:ext cx="225425" cy="1809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3"/>
            </p:blipFill>
            <p:spPr>
              <a:xfrm>
                <a:off x="4835525" y="3165475"/>
                <a:ext cx="225425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8" name="墨迹 27"/>
              <p14:cNvContentPartPr/>
              <p14:nvPr/>
            </p14:nvContentPartPr>
            <p14:xfrm>
              <a:off x="4527550" y="3327400"/>
              <a:ext cx="200025" cy="3937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5"/>
            </p:blipFill>
            <p:spPr>
              <a:xfrm>
                <a:off x="4527550" y="3327400"/>
                <a:ext cx="200025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9" name="墨迹 28"/>
              <p14:cNvContentPartPr/>
              <p14:nvPr/>
            </p14:nvContentPartPr>
            <p14:xfrm>
              <a:off x="4810125" y="3359150"/>
              <a:ext cx="95250" cy="3333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7"/>
            </p:blipFill>
            <p:spPr>
              <a:xfrm>
                <a:off x="4810125" y="3359150"/>
                <a:ext cx="95250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30" name="墨迹 29"/>
              <p14:cNvContentPartPr/>
              <p14:nvPr/>
            </p14:nvContentPartPr>
            <p14:xfrm>
              <a:off x="4857750" y="3394075"/>
              <a:ext cx="6350" cy="36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25"/>
            </p:blipFill>
            <p:spPr>
              <a:xfrm>
                <a:off x="4857750" y="33940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1" name="墨迹 30"/>
              <p14:cNvContentPartPr/>
              <p14:nvPr/>
            </p14:nvContentPartPr>
            <p14:xfrm>
              <a:off x="4826000" y="3394075"/>
              <a:ext cx="123825" cy="3429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0"/>
            </p:blipFill>
            <p:spPr>
              <a:xfrm>
                <a:off x="4826000" y="3394075"/>
                <a:ext cx="123825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2" name="墨迹 31"/>
              <p14:cNvContentPartPr/>
              <p14:nvPr/>
            </p14:nvContentPartPr>
            <p14:xfrm>
              <a:off x="4956175" y="3422650"/>
              <a:ext cx="149225" cy="762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2"/>
            </p:blipFill>
            <p:spPr>
              <a:xfrm>
                <a:off x="4956175" y="3422650"/>
                <a:ext cx="1492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3" name="墨迹 32"/>
              <p14:cNvContentPartPr/>
              <p14:nvPr/>
            </p14:nvContentPartPr>
            <p14:xfrm>
              <a:off x="5041900" y="3365500"/>
              <a:ext cx="111125" cy="2825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4"/>
            </p:blipFill>
            <p:spPr>
              <a:xfrm>
                <a:off x="5041900" y="3365500"/>
                <a:ext cx="11112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4" name="墨迹 33"/>
              <p14:cNvContentPartPr/>
              <p14:nvPr/>
            </p14:nvContentPartPr>
            <p14:xfrm>
              <a:off x="5130800" y="3311525"/>
              <a:ext cx="117475" cy="3619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6"/>
            </p:blipFill>
            <p:spPr>
              <a:xfrm>
                <a:off x="5130800" y="3311525"/>
                <a:ext cx="11747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5" name="墨迹 34"/>
              <p14:cNvContentPartPr/>
              <p14:nvPr/>
            </p14:nvContentPartPr>
            <p14:xfrm>
              <a:off x="5095875" y="3403600"/>
              <a:ext cx="273050" cy="2127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8"/>
            </p:blipFill>
            <p:spPr>
              <a:xfrm>
                <a:off x="5095875" y="3403600"/>
                <a:ext cx="2730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6" name="墨迹 35"/>
              <p14:cNvContentPartPr/>
              <p14:nvPr/>
            </p14:nvContentPartPr>
            <p14:xfrm>
              <a:off x="5378450" y="3238500"/>
              <a:ext cx="73025" cy="3651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0"/>
            </p:blipFill>
            <p:spPr>
              <a:xfrm>
                <a:off x="5378450" y="3238500"/>
                <a:ext cx="7302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7" name="墨迹 36"/>
              <p14:cNvContentPartPr/>
              <p14:nvPr/>
            </p14:nvContentPartPr>
            <p14:xfrm>
              <a:off x="5435600" y="3317875"/>
              <a:ext cx="212725" cy="2667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2"/>
            </p:blipFill>
            <p:spPr>
              <a:xfrm>
                <a:off x="5435600" y="3317875"/>
                <a:ext cx="2127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8" name="墨迹 37"/>
              <p14:cNvContentPartPr/>
              <p14:nvPr/>
            </p14:nvContentPartPr>
            <p14:xfrm>
              <a:off x="5524500" y="3216275"/>
              <a:ext cx="120650" cy="635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4"/>
            </p:blipFill>
            <p:spPr>
              <a:xfrm>
                <a:off x="5524500" y="3216275"/>
                <a:ext cx="1206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9" name="墨迹 38"/>
              <p14:cNvContentPartPr/>
              <p14:nvPr/>
            </p14:nvContentPartPr>
            <p14:xfrm>
              <a:off x="5556250" y="3349625"/>
              <a:ext cx="200025" cy="158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6"/>
            </p:blipFill>
            <p:spPr>
              <a:xfrm>
                <a:off x="5556250" y="3349625"/>
                <a:ext cx="2000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0" name="墨迹 39"/>
              <p14:cNvContentPartPr/>
              <p14:nvPr/>
            </p14:nvContentPartPr>
            <p14:xfrm>
              <a:off x="5467350" y="3333750"/>
              <a:ext cx="6350" cy="36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25"/>
            </p:blipFill>
            <p:spPr>
              <a:xfrm>
                <a:off x="5467350" y="33337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1" name="墨迹 40"/>
              <p14:cNvContentPartPr/>
              <p14:nvPr/>
            </p14:nvContentPartPr>
            <p14:xfrm>
              <a:off x="5426075" y="3327400"/>
              <a:ext cx="320675" cy="762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9"/>
            </p:blipFill>
            <p:spPr>
              <a:xfrm>
                <a:off x="5426075" y="3327400"/>
                <a:ext cx="32067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2" name="墨迹 41"/>
              <p14:cNvContentPartPr/>
              <p14:nvPr/>
            </p14:nvContentPartPr>
            <p14:xfrm>
              <a:off x="4975225" y="3806825"/>
              <a:ext cx="60325" cy="1651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1"/>
            </p:blipFill>
            <p:spPr>
              <a:xfrm>
                <a:off x="4975225" y="3806825"/>
                <a:ext cx="603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3" name="墨迹 42"/>
              <p14:cNvContentPartPr/>
              <p14:nvPr/>
            </p14:nvContentPartPr>
            <p14:xfrm>
              <a:off x="4937125" y="4048125"/>
              <a:ext cx="161925" cy="1047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3"/>
            </p:blipFill>
            <p:spPr>
              <a:xfrm>
                <a:off x="4937125" y="4048125"/>
                <a:ext cx="1619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4" name="墨迹 43"/>
              <p14:cNvContentPartPr/>
              <p14:nvPr/>
            </p14:nvContentPartPr>
            <p14:xfrm>
              <a:off x="5102225" y="3835400"/>
              <a:ext cx="203200" cy="3714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5"/>
            </p:blipFill>
            <p:spPr>
              <a:xfrm>
                <a:off x="5102225" y="3835400"/>
                <a:ext cx="203200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5" name="墨迹 44"/>
              <p14:cNvContentPartPr/>
              <p14:nvPr/>
            </p14:nvContentPartPr>
            <p14:xfrm>
              <a:off x="5368925" y="3905250"/>
              <a:ext cx="73025" cy="14605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7"/>
            </p:blipFill>
            <p:spPr>
              <a:xfrm>
                <a:off x="5368925" y="3905250"/>
                <a:ext cx="7302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6" name="墨迹 45"/>
              <p14:cNvContentPartPr/>
              <p14:nvPr/>
            </p14:nvContentPartPr>
            <p14:xfrm>
              <a:off x="5394325" y="3838575"/>
              <a:ext cx="165100" cy="3619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9"/>
            </p:blipFill>
            <p:spPr>
              <a:xfrm>
                <a:off x="5394325" y="3838575"/>
                <a:ext cx="16510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7" name="墨迹 46"/>
              <p14:cNvContentPartPr/>
              <p14:nvPr/>
            </p14:nvContentPartPr>
            <p14:xfrm>
              <a:off x="5594350" y="3838575"/>
              <a:ext cx="127000" cy="13335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1"/>
            </p:blipFill>
            <p:spPr>
              <a:xfrm>
                <a:off x="5594350" y="3838575"/>
                <a:ext cx="1270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8" name="墨迹 47"/>
              <p14:cNvContentPartPr/>
              <p14:nvPr/>
            </p14:nvContentPartPr>
            <p14:xfrm>
              <a:off x="5670550" y="4086225"/>
              <a:ext cx="6350" cy="36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25"/>
            </p:blipFill>
            <p:spPr>
              <a:xfrm>
                <a:off x="5670550" y="4086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9" name="墨迹 48"/>
              <p14:cNvContentPartPr/>
              <p14:nvPr/>
            </p14:nvContentPartPr>
            <p14:xfrm>
              <a:off x="4956175" y="4572000"/>
              <a:ext cx="222250" cy="27622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4"/>
            </p:blipFill>
            <p:spPr>
              <a:xfrm>
                <a:off x="4956175" y="4572000"/>
                <a:ext cx="2222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0" name="墨迹 49"/>
              <p14:cNvContentPartPr/>
              <p14:nvPr/>
            </p14:nvContentPartPr>
            <p14:xfrm>
              <a:off x="5178425" y="4594225"/>
              <a:ext cx="6350" cy="36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25"/>
            </p:blipFill>
            <p:spPr>
              <a:xfrm>
                <a:off x="5178425" y="4594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51" name="墨迹 50"/>
              <p14:cNvContentPartPr/>
              <p14:nvPr/>
            </p14:nvContentPartPr>
            <p14:xfrm>
              <a:off x="5229225" y="4673600"/>
              <a:ext cx="158750" cy="539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7"/>
            </p:blipFill>
            <p:spPr>
              <a:xfrm>
                <a:off x="5229225" y="4673600"/>
                <a:ext cx="1587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52" name="墨迹 51"/>
              <p14:cNvContentPartPr/>
              <p14:nvPr/>
            </p14:nvContentPartPr>
            <p14:xfrm>
              <a:off x="5375275" y="4410075"/>
              <a:ext cx="127000" cy="3778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89"/>
            </p:blipFill>
            <p:spPr>
              <a:xfrm>
                <a:off x="5375275" y="4410075"/>
                <a:ext cx="127000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3" name="墨迹 52"/>
              <p14:cNvContentPartPr/>
              <p14:nvPr/>
            </p14:nvContentPartPr>
            <p14:xfrm>
              <a:off x="5219700" y="4594225"/>
              <a:ext cx="174625" cy="254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1"/>
            </p:blipFill>
            <p:spPr>
              <a:xfrm>
                <a:off x="5219700" y="4594225"/>
                <a:ext cx="1746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4" name="墨迹 53"/>
              <p14:cNvContentPartPr/>
              <p14:nvPr/>
            </p14:nvContentPartPr>
            <p14:xfrm>
              <a:off x="5045075" y="5048250"/>
              <a:ext cx="174625" cy="18415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3"/>
            </p:blipFill>
            <p:spPr>
              <a:xfrm>
                <a:off x="5045075" y="5048250"/>
                <a:ext cx="1746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5" name="墨迹 54"/>
              <p14:cNvContentPartPr/>
              <p14:nvPr/>
            </p14:nvContentPartPr>
            <p14:xfrm>
              <a:off x="5222875" y="4991100"/>
              <a:ext cx="174625" cy="476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5"/>
            </p:blipFill>
            <p:spPr>
              <a:xfrm>
                <a:off x="5222875" y="4991100"/>
                <a:ext cx="17462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6" name="墨迹 55"/>
              <p14:cNvContentPartPr/>
              <p14:nvPr/>
            </p14:nvContentPartPr>
            <p14:xfrm>
              <a:off x="5267325" y="5083175"/>
              <a:ext cx="177800" cy="158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7"/>
            </p:blipFill>
            <p:spPr>
              <a:xfrm>
                <a:off x="5267325" y="5083175"/>
                <a:ext cx="1778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7" name="墨迹 56"/>
              <p14:cNvContentPartPr/>
              <p14:nvPr/>
            </p14:nvContentPartPr>
            <p14:xfrm>
              <a:off x="5499100" y="4956175"/>
              <a:ext cx="158750" cy="17462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99"/>
            </p:blipFill>
            <p:spPr>
              <a:xfrm>
                <a:off x="5499100" y="4956175"/>
                <a:ext cx="1587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8" name="墨迹 57"/>
              <p14:cNvContentPartPr/>
              <p14:nvPr/>
            </p14:nvContentPartPr>
            <p14:xfrm>
              <a:off x="5762625" y="4327525"/>
              <a:ext cx="107950" cy="12414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1"/>
            </p:blipFill>
            <p:spPr>
              <a:xfrm>
                <a:off x="5762625" y="4327525"/>
                <a:ext cx="107950" cy="1241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9" name="墨迹 58"/>
              <p14:cNvContentPartPr/>
              <p14:nvPr/>
            </p14:nvContentPartPr>
            <p14:xfrm>
              <a:off x="5235575" y="5403850"/>
              <a:ext cx="149225" cy="1936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3"/>
            </p:blipFill>
            <p:spPr>
              <a:xfrm>
                <a:off x="5235575" y="5403850"/>
                <a:ext cx="1492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60" name="墨迹 59"/>
              <p14:cNvContentPartPr/>
              <p14:nvPr/>
            </p14:nvContentPartPr>
            <p14:xfrm>
              <a:off x="5295900" y="5737225"/>
              <a:ext cx="31750" cy="1905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5"/>
            </p:blipFill>
            <p:spPr>
              <a:xfrm>
                <a:off x="5295900" y="5737225"/>
                <a:ext cx="317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61" name="墨迹 60"/>
              <p14:cNvContentPartPr/>
              <p14:nvPr/>
            </p14:nvContentPartPr>
            <p14:xfrm>
              <a:off x="6089650" y="4318000"/>
              <a:ext cx="200025" cy="2159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7"/>
            </p:blipFill>
            <p:spPr>
              <a:xfrm>
                <a:off x="6089650" y="4318000"/>
                <a:ext cx="2000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62" name="墨迹 61"/>
              <p14:cNvContentPartPr/>
              <p14:nvPr/>
            </p14:nvContentPartPr>
            <p14:xfrm>
              <a:off x="6311900" y="4337050"/>
              <a:ext cx="139700" cy="158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09"/>
            </p:blipFill>
            <p:spPr>
              <a:xfrm>
                <a:off x="6311900" y="4337050"/>
                <a:ext cx="1397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3" name="墨迹 62"/>
              <p14:cNvContentPartPr/>
              <p14:nvPr/>
            </p14:nvContentPartPr>
            <p14:xfrm>
              <a:off x="6334125" y="4356100"/>
              <a:ext cx="133350" cy="5715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1"/>
            </p:blipFill>
            <p:spPr>
              <a:xfrm>
                <a:off x="6334125" y="4356100"/>
                <a:ext cx="1333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4" name="墨迹 63"/>
              <p14:cNvContentPartPr/>
              <p14:nvPr/>
            </p14:nvContentPartPr>
            <p14:xfrm>
              <a:off x="6515100" y="4159250"/>
              <a:ext cx="92075" cy="2984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3"/>
            </p:blipFill>
            <p:spPr>
              <a:xfrm>
                <a:off x="6515100" y="4159250"/>
                <a:ext cx="920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5" name="墨迹 64"/>
              <p14:cNvContentPartPr/>
              <p14:nvPr/>
            </p14:nvContentPartPr>
            <p14:xfrm>
              <a:off x="6242050" y="4683125"/>
              <a:ext cx="85725" cy="2413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5"/>
            </p:blipFill>
            <p:spPr>
              <a:xfrm>
                <a:off x="6242050" y="4683125"/>
                <a:ext cx="857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6" name="墨迹 65"/>
              <p14:cNvContentPartPr/>
              <p14:nvPr/>
            </p14:nvContentPartPr>
            <p14:xfrm>
              <a:off x="6407150" y="4730750"/>
              <a:ext cx="53975" cy="381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7"/>
            </p:blipFill>
            <p:spPr>
              <a:xfrm>
                <a:off x="6407150" y="4730750"/>
                <a:ext cx="539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7" name="墨迹 66"/>
              <p14:cNvContentPartPr/>
              <p14:nvPr/>
            </p14:nvContentPartPr>
            <p14:xfrm>
              <a:off x="6413500" y="4841875"/>
              <a:ext cx="6350" cy="36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25"/>
            </p:blipFill>
            <p:spPr>
              <a:xfrm>
                <a:off x="6413500" y="48418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8" name="墨迹 67"/>
              <p14:cNvContentPartPr/>
              <p14:nvPr/>
            </p14:nvContentPartPr>
            <p14:xfrm>
              <a:off x="6565900" y="4679950"/>
              <a:ext cx="187325" cy="2032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0"/>
            </p:blipFill>
            <p:spPr>
              <a:xfrm>
                <a:off x="6565900" y="4679950"/>
                <a:ext cx="18732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9" name="墨迹 68"/>
              <p14:cNvContentPartPr/>
              <p14:nvPr/>
            </p14:nvContentPartPr>
            <p14:xfrm>
              <a:off x="6362700" y="4711700"/>
              <a:ext cx="127000" cy="127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2"/>
            </p:blipFill>
            <p:spPr>
              <a:xfrm>
                <a:off x="6362700" y="4711700"/>
                <a:ext cx="1270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70" name="墨迹 69"/>
              <p14:cNvContentPartPr/>
              <p14:nvPr/>
            </p14:nvContentPartPr>
            <p14:xfrm>
              <a:off x="6419850" y="4826000"/>
              <a:ext cx="139700" cy="317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4"/>
            </p:blipFill>
            <p:spPr>
              <a:xfrm>
                <a:off x="6419850" y="4826000"/>
                <a:ext cx="13970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1" name="墨迹 70"/>
              <p14:cNvContentPartPr/>
              <p14:nvPr/>
            </p14:nvContentPartPr>
            <p14:xfrm>
              <a:off x="1006475" y="3225800"/>
              <a:ext cx="320675" cy="730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6"/>
            </p:blipFill>
            <p:spPr>
              <a:xfrm>
                <a:off x="1006475" y="3225800"/>
                <a:ext cx="32067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2" name="墨迹 71"/>
              <p14:cNvContentPartPr/>
              <p14:nvPr/>
            </p14:nvContentPartPr>
            <p14:xfrm>
              <a:off x="1085850" y="3117850"/>
              <a:ext cx="152400" cy="5238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8"/>
            </p:blipFill>
            <p:spPr>
              <a:xfrm>
                <a:off x="1085850" y="3117850"/>
                <a:ext cx="152400" cy="523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3" name="墨迹 72"/>
              <p14:cNvContentPartPr/>
              <p14:nvPr/>
            </p14:nvContentPartPr>
            <p14:xfrm>
              <a:off x="1212850" y="3352800"/>
              <a:ext cx="111125" cy="2413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0"/>
            </p:blipFill>
            <p:spPr>
              <a:xfrm>
                <a:off x="1212850" y="3352800"/>
                <a:ext cx="1111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4" name="墨迹 73"/>
              <p14:cNvContentPartPr/>
              <p14:nvPr/>
            </p14:nvContentPartPr>
            <p14:xfrm>
              <a:off x="1397000" y="3184525"/>
              <a:ext cx="60325" cy="4984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2"/>
            </p:blipFill>
            <p:spPr>
              <a:xfrm>
                <a:off x="1397000" y="3184525"/>
                <a:ext cx="60325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5" name="墨迹 74"/>
              <p14:cNvContentPartPr/>
              <p14:nvPr/>
            </p14:nvContentPartPr>
            <p14:xfrm>
              <a:off x="1460500" y="3222625"/>
              <a:ext cx="155575" cy="984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4"/>
            </p:blipFill>
            <p:spPr>
              <a:xfrm>
                <a:off x="1460500" y="3222625"/>
                <a:ext cx="1555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6" name="墨迹 75"/>
              <p14:cNvContentPartPr/>
              <p14:nvPr/>
            </p14:nvContentPartPr>
            <p14:xfrm>
              <a:off x="1514475" y="3143250"/>
              <a:ext cx="117475" cy="3905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6"/>
            </p:blipFill>
            <p:spPr>
              <a:xfrm>
                <a:off x="1514475" y="3143250"/>
                <a:ext cx="11747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7" name="墨迹 76"/>
              <p14:cNvContentPartPr/>
              <p14:nvPr/>
            </p14:nvContentPartPr>
            <p14:xfrm>
              <a:off x="1644650" y="3086100"/>
              <a:ext cx="212725" cy="5111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8"/>
            </p:blipFill>
            <p:spPr>
              <a:xfrm>
                <a:off x="1644650" y="3086100"/>
                <a:ext cx="212725" cy="511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8" name="墨迹 77"/>
              <p14:cNvContentPartPr/>
              <p14:nvPr/>
            </p14:nvContentPartPr>
            <p14:xfrm>
              <a:off x="1270000" y="3838575"/>
              <a:ext cx="254000" cy="4064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0"/>
            </p:blipFill>
            <p:spPr>
              <a:xfrm>
                <a:off x="1270000" y="3838575"/>
                <a:ext cx="25400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9" name="墨迹 78"/>
              <p14:cNvContentPartPr/>
              <p14:nvPr/>
            </p14:nvContentPartPr>
            <p14:xfrm>
              <a:off x="1581150" y="3978275"/>
              <a:ext cx="142875" cy="2222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2"/>
            </p:blipFill>
            <p:spPr>
              <a:xfrm>
                <a:off x="1581150" y="3978275"/>
                <a:ext cx="1428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80" name="墨迹 79"/>
              <p14:cNvContentPartPr/>
              <p14:nvPr/>
            </p14:nvContentPartPr>
            <p14:xfrm>
              <a:off x="1597025" y="4073525"/>
              <a:ext cx="187325" cy="571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4"/>
            </p:blipFill>
            <p:spPr>
              <a:xfrm>
                <a:off x="1597025" y="4073525"/>
                <a:ext cx="18732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1" name="墨迹 80"/>
              <p14:cNvContentPartPr/>
              <p14:nvPr/>
            </p14:nvContentPartPr>
            <p14:xfrm>
              <a:off x="1781175" y="3765550"/>
              <a:ext cx="133350" cy="48895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6"/>
            </p:blipFill>
            <p:spPr>
              <a:xfrm>
                <a:off x="1781175" y="3765550"/>
                <a:ext cx="133350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2" name="墨迹 81"/>
              <p14:cNvContentPartPr/>
              <p14:nvPr/>
            </p14:nvContentPartPr>
            <p14:xfrm>
              <a:off x="1962150" y="3727450"/>
              <a:ext cx="117475" cy="4222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8"/>
            </p:blipFill>
            <p:spPr>
              <a:xfrm>
                <a:off x="1962150" y="3727450"/>
                <a:ext cx="11747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3" name="墨迹 82"/>
              <p14:cNvContentPartPr/>
              <p14:nvPr/>
            </p14:nvContentPartPr>
            <p14:xfrm>
              <a:off x="2139950" y="3911600"/>
              <a:ext cx="136525" cy="2857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0"/>
            </p:blipFill>
            <p:spPr>
              <a:xfrm>
                <a:off x="2139950" y="3911600"/>
                <a:ext cx="1365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4" name="墨迹 83"/>
              <p14:cNvContentPartPr/>
              <p14:nvPr/>
            </p14:nvContentPartPr>
            <p14:xfrm>
              <a:off x="2168525" y="4022725"/>
              <a:ext cx="149225" cy="1587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2"/>
            </p:blipFill>
            <p:spPr>
              <a:xfrm>
                <a:off x="2168525" y="4022725"/>
                <a:ext cx="1492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5" name="墨迹 84"/>
              <p14:cNvContentPartPr/>
              <p14:nvPr/>
            </p14:nvContentPartPr>
            <p14:xfrm>
              <a:off x="2330450" y="3883025"/>
              <a:ext cx="161925" cy="2667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4"/>
            </p:blipFill>
            <p:spPr>
              <a:xfrm>
                <a:off x="2330450" y="3883025"/>
                <a:ext cx="16192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6" name="墨迹 85"/>
              <p14:cNvContentPartPr/>
              <p14:nvPr/>
            </p14:nvContentPartPr>
            <p14:xfrm>
              <a:off x="2508250" y="3673475"/>
              <a:ext cx="155575" cy="53657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6"/>
            </p:blipFill>
            <p:spPr>
              <a:xfrm>
                <a:off x="2508250" y="3673475"/>
                <a:ext cx="155575" cy="536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7" name="墨迹 86"/>
              <p14:cNvContentPartPr/>
              <p14:nvPr/>
            </p14:nvContentPartPr>
            <p14:xfrm>
              <a:off x="1298575" y="4518025"/>
              <a:ext cx="117475" cy="37465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8"/>
            </p:blipFill>
            <p:spPr>
              <a:xfrm>
                <a:off x="1298575" y="4518025"/>
                <a:ext cx="11747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8" name="墨迹 87"/>
              <p14:cNvContentPartPr/>
              <p14:nvPr/>
            </p14:nvContentPartPr>
            <p14:xfrm>
              <a:off x="1435100" y="4683125"/>
              <a:ext cx="187325" cy="158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0"/>
            </p:blipFill>
            <p:spPr>
              <a:xfrm>
                <a:off x="1435100" y="4683125"/>
                <a:ext cx="18732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9" name="墨迹 88"/>
              <p14:cNvContentPartPr/>
              <p14:nvPr/>
            </p14:nvContentPartPr>
            <p14:xfrm>
              <a:off x="1485900" y="4772025"/>
              <a:ext cx="190500" cy="3492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2"/>
            </p:blipFill>
            <p:spPr>
              <a:xfrm>
                <a:off x="1485900" y="4772025"/>
                <a:ext cx="19050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90" name="墨迹 89"/>
              <p14:cNvContentPartPr/>
              <p14:nvPr/>
            </p14:nvContentPartPr>
            <p14:xfrm>
              <a:off x="1844675" y="4606925"/>
              <a:ext cx="127000" cy="1651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4"/>
            </p:blipFill>
            <p:spPr>
              <a:xfrm>
                <a:off x="1844675" y="4606925"/>
                <a:ext cx="1270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1" name="墨迹 90"/>
              <p14:cNvContentPartPr/>
              <p14:nvPr/>
            </p14:nvContentPartPr>
            <p14:xfrm>
              <a:off x="1295400" y="5153025"/>
              <a:ext cx="200025" cy="22542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6"/>
            </p:blipFill>
            <p:spPr>
              <a:xfrm>
                <a:off x="1295400" y="5153025"/>
                <a:ext cx="2000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2" name="墨迹 91"/>
              <p14:cNvContentPartPr/>
              <p14:nvPr/>
            </p14:nvContentPartPr>
            <p14:xfrm>
              <a:off x="1489075" y="5130800"/>
              <a:ext cx="149225" cy="63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8"/>
            </p:blipFill>
            <p:spPr>
              <a:xfrm>
                <a:off x="1489075" y="5130800"/>
                <a:ext cx="1492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3" name="墨迹 92"/>
              <p14:cNvContentPartPr/>
              <p14:nvPr/>
            </p14:nvContentPartPr>
            <p14:xfrm>
              <a:off x="1495425" y="5216525"/>
              <a:ext cx="165100" cy="2540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0"/>
            </p:blipFill>
            <p:spPr>
              <a:xfrm>
                <a:off x="1495425" y="5216525"/>
                <a:ext cx="1651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4" name="墨迹 93"/>
              <p14:cNvContentPartPr/>
              <p14:nvPr/>
            </p14:nvContentPartPr>
            <p14:xfrm>
              <a:off x="1689100" y="4930775"/>
              <a:ext cx="180975" cy="44132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2"/>
            </p:blipFill>
            <p:spPr>
              <a:xfrm>
                <a:off x="1689100" y="4930775"/>
                <a:ext cx="18097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5" name="墨迹 94"/>
              <p14:cNvContentPartPr/>
              <p14:nvPr/>
            </p14:nvContentPartPr>
            <p14:xfrm>
              <a:off x="1860550" y="4568825"/>
              <a:ext cx="120650" cy="539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4"/>
            </p:blipFill>
            <p:spPr>
              <a:xfrm>
                <a:off x="1860550" y="4568825"/>
                <a:ext cx="120650" cy="53975"/>
              </a:xfrm>
              <a:prstGeom prst="rect"/>
            </p:spPr>
          </p:pic>
        </mc:Fallback>
      </mc:AlternateContent>
    </p:spTree>
    <p:custDataLst>
      <p:tags r:id="rId175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2800"/>
              <a:t>02-1(3)</a:t>
            </a:r>
            <a:r>
              <a:rPr lang="zh-CN" altLang="en-US" sz="2800"/>
              <a:t>左结合</a:t>
            </a:r>
            <a:r>
              <a:rPr lang="en-US" altLang="zh-CN" sz="2800"/>
              <a:t> &amp; </a:t>
            </a:r>
            <a:r>
              <a:rPr lang="zh-CN" altLang="en-US" sz="2800"/>
              <a:t>右结合</a:t>
            </a:r>
            <a:r>
              <a:rPr lang="en-US" altLang="zh-CN" sz="2800"/>
              <a:t> / left- &amp; right-associative</a:t>
            </a:r>
            <a:endParaRPr lang="en-US" altLang="zh-CN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左结合文法</a:t>
            </a:r>
            <a:r>
              <a:rPr lang="en-US" altLang="zh-CN"/>
              <a:t> / left-associative grammar</a:t>
            </a:r>
            <a:endParaRPr lang="en-US" altLang="zh-CN"/>
          </a:p>
          <a:p>
            <a:r>
              <a:rPr lang="zh-CN" altLang="en-US"/>
              <a:t>右结合文法</a:t>
            </a:r>
            <a:r>
              <a:rPr lang="en-US" altLang="zh-CN"/>
              <a:t> /right-associative grammar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120890" y="1406525"/>
            <a:ext cx="3352165" cy="922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G(left)</a:t>
            </a:r>
            <a:r>
              <a:rPr lang="zh-CN" altLang="en-US">
                <a:sym typeface="+mn-ea"/>
              </a:rPr>
              <a:t>】</a:t>
            </a:r>
            <a:endParaRPr lang="zh-CN" altLang="en-US"/>
          </a:p>
          <a:p>
            <a:pPr lvl="1"/>
            <a:r>
              <a:rPr lang="en-US" altLang="zh-CN">
                <a:sym typeface="+mn-ea"/>
              </a:rPr>
              <a:t>left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→left = CH | CH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CH→a | b | c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1927225" y="2549525"/>
              <a:ext cx="171450" cy="4032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1927225" y="2549525"/>
                <a:ext cx="171450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1885950" y="2679700"/>
              <a:ext cx="269875" cy="1460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1885950" y="2679700"/>
                <a:ext cx="2698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1892300" y="2743200"/>
              <a:ext cx="336550" cy="2286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1892300" y="2743200"/>
                <a:ext cx="3365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2320925" y="2505075"/>
              <a:ext cx="22225" cy="1428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2320925" y="2505075"/>
                <a:ext cx="2222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2292350" y="2511425"/>
              <a:ext cx="158750" cy="2317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2292350" y="2511425"/>
                <a:ext cx="158750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2314575" y="2492375"/>
              <a:ext cx="152400" cy="5143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2314575" y="2492375"/>
                <a:ext cx="152400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2286000" y="2660650"/>
              <a:ext cx="311150" cy="3683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2286000" y="2660650"/>
                <a:ext cx="31115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2657475" y="2524125"/>
              <a:ext cx="34925" cy="1714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2657475" y="2524125"/>
                <a:ext cx="3492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2628900" y="2714625"/>
              <a:ext cx="73025" cy="2222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2628900" y="2714625"/>
                <a:ext cx="730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2717800" y="2679700"/>
              <a:ext cx="63500" cy="2698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2717800" y="2679700"/>
                <a:ext cx="6350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2765425" y="2489200"/>
              <a:ext cx="244475" cy="4921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2765425" y="2489200"/>
                <a:ext cx="244475" cy="492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2765425" y="2616200"/>
              <a:ext cx="165100" cy="444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2765425" y="2616200"/>
                <a:ext cx="1651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2800350" y="2600325"/>
              <a:ext cx="152400" cy="3270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2800350" y="2600325"/>
                <a:ext cx="152400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3079750" y="2593975"/>
              <a:ext cx="50800" cy="36512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3079750" y="2593975"/>
                <a:ext cx="5080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3067050" y="2593975"/>
              <a:ext cx="231775" cy="4222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3067050" y="2593975"/>
                <a:ext cx="23177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1993900" y="3473450"/>
              <a:ext cx="266700" cy="254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1993900" y="3473450"/>
                <a:ext cx="2667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2038350" y="3282950"/>
              <a:ext cx="190500" cy="6032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2038350" y="3282950"/>
                <a:ext cx="190500" cy="603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3" name="墨迹 22"/>
              <p14:cNvContentPartPr/>
              <p14:nvPr/>
            </p14:nvContentPartPr>
            <p14:xfrm>
              <a:off x="2270125" y="3365500"/>
              <a:ext cx="149225" cy="3746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6"/>
            </p:blipFill>
            <p:spPr>
              <a:xfrm>
                <a:off x="2270125" y="3365500"/>
                <a:ext cx="14922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4" name="墨迹 23"/>
              <p14:cNvContentPartPr/>
              <p14:nvPr/>
            </p14:nvContentPartPr>
            <p14:xfrm>
              <a:off x="2460625" y="3479800"/>
              <a:ext cx="152400" cy="2159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8"/>
            </p:blipFill>
            <p:spPr>
              <a:xfrm>
                <a:off x="2460625" y="3479800"/>
                <a:ext cx="1524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5" name="墨迹 24"/>
              <p14:cNvContentPartPr/>
              <p14:nvPr/>
            </p14:nvContentPartPr>
            <p14:xfrm>
              <a:off x="2711450" y="3533775"/>
              <a:ext cx="31750" cy="1809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0"/>
            </p:blipFill>
            <p:spPr>
              <a:xfrm>
                <a:off x="2711450" y="3533775"/>
                <a:ext cx="31750" cy="180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6" name="墨迹 25"/>
              <p14:cNvContentPartPr/>
              <p14:nvPr/>
            </p14:nvContentPartPr>
            <p14:xfrm>
              <a:off x="2870200" y="3308350"/>
              <a:ext cx="117475" cy="3619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2"/>
            </p:blipFill>
            <p:spPr>
              <a:xfrm>
                <a:off x="2870200" y="3308350"/>
                <a:ext cx="11747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7" name="墨迹 26"/>
              <p14:cNvContentPartPr/>
              <p14:nvPr/>
            </p14:nvContentPartPr>
            <p14:xfrm>
              <a:off x="3013075" y="3552825"/>
              <a:ext cx="66675" cy="1968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4"/>
            </p:blipFill>
            <p:spPr>
              <a:xfrm>
                <a:off x="3013075" y="3552825"/>
                <a:ext cx="666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8" name="墨迹 27"/>
              <p14:cNvContentPartPr/>
              <p14:nvPr/>
            </p14:nvContentPartPr>
            <p14:xfrm>
              <a:off x="3190875" y="3502025"/>
              <a:ext cx="107950" cy="1841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6"/>
            </p:blipFill>
            <p:spPr>
              <a:xfrm>
                <a:off x="3190875" y="3502025"/>
                <a:ext cx="1079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9" name="墨迹 28"/>
              <p14:cNvContentPartPr/>
              <p14:nvPr/>
            </p14:nvContentPartPr>
            <p14:xfrm>
              <a:off x="3346450" y="3355975"/>
              <a:ext cx="158750" cy="4603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8"/>
            </p:blipFill>
            <p:spPr>
              <a:xfrm>
                <a:off x="3346450" y="3355975"/>
                <a:ext cx="158750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0" name="墨迹 29"/>
              <p14:cNvContentPartPr/>
              <p14:nvPr/>
            </p14:nvContentPartPr>
            <p14:xfrm>
              <a:off x="2362200" y="4079875"/>
              <a:ext cx="260350" cy="222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0"/>
            </p:blipFill>
            <p:spPr>
              <a:xfrm>
                <a:off x="2362200" y="4079875"/>
                <a:ext cx="26035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1" name="墨迹 30"/>
              <p14:cNvContentPartPr/>
              <p14:nvPr/>
            </p14:nvContentPartPr>
            <p14:xfrm>
              <a:off x="2413000" y="4076700"/>
              <a:ext cx="228600" cy="666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2"/>
            </p:blipFill>
            <p:spPr>
              <a:xfrm>
                <a:off x="2413000" y="4076700"/>
                <a:ext cx="2286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2" name="墨迹 31"/>
              <p14:cNvContentPartPr/>
              <p14:nvPr/>
            </p14:nvContentPartPr>
            <p14:xfrm>
              <a:off x="2565400" y="3908425"/>
              <a:ext cx="206375" cy="2698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4"/>
            </p:blipFill>
            <p:spPr>
              <a:xfrm>
                <a:off x="2565400" y="3908425"/>
                <a:ext cx="2063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3" name="墨迹 32"/>
              <p14:cNvContentPartPr/>
              <p14:nvPr/>
            </p14:nvContentPartPr>
            <p14:xfrm>
              <a:off x="3028950" y="4092575"/>
              <a:ext cx="136525" cy="2317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6"/>
            </p:blipFill>
            <p:spPr>
              <a:xfrm>
                <a:off x="3028950" y="4092575"/>
                <a:ext cx="1365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4" name="墨迹 33"/>
              <p14:cNvContentPartPr/>
              <p14:nvPr/>
            </p14:nvContentPartPr>
            <p14:xfrm>
              <a:off x="3063875" y="4578350"/>
              <a:ext cx="101600" cy="1270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8"/>
            </p:blipFill>
            <p:spPr>
              <a:xfrm>
                <a:off x="3063875" y="4578350"/>
                <a:ext cx="1016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5" name="墨迹 34"/>
              <p14:cNvContentPartPr/>
              <p14:nvPr/>
            </p14:nvContentPartPr>
            <p14:xfrm>
              <a:off x="3038475" y="4467225"/>
              <a:ext cx="177800" cy="31432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0"/>
            </p:blipFill>
            <p:spPr>
              <a:xfrm>
                <a:off x="3038475" y="4467225"/>
                <a:ext cx="17780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6" name="墨迹 35"/>
              <p14:cNvContentPartPr/>
              <p14:nvPr/>
            </p14:nvContentPartPr>
            <p14:xfrm>
              <a:off x="3051175" y="5038725"/>
              <a:ext cx="212725" cy="2222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2"/>
            </p:blipFill>
            <p:spPr>
              <a:xfrm>
                <a:off x="3051175" y="5038725"/>
                <a:ext cx="2127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7" name="墨迹 36"/>
              <p14:cNvContentPartPr/>
              <p14:nvPr/>
            </p14:nvContentPartPr>
            <p14:xfrm>
              <a:off x="2863850" y="3984625"/>
              <a:ext cx="606425" cy="14446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4"/>
            </p:blipFill>
            <p:spPr>
              <a:xfrm>
                <a:off x="2863850" y="3984625"/>
                <a:ext cx="606425" cy="144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8" name="墨迹 37"/>
              <p14:cNvContentPartPr/>
              <p14:nvPr/>
            </p14:nvContentPartPr>
            <p14:xfrm>
              <a:off x="2895600" y="3863975"/>
              <a:ext cx="609600" cy="14605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6"/>
            </p:blipFill>
            <p:spPr>
              <a:xfrm>
                <a:off x="2895600" y="3863975"/>
                <a:ext cx="609600" cy="146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9" name="墨迹 38"/>
              <p14:cNvContentPartPr/>
              <p14:nvPr/>
            </p14:nvContentPartPr>
            <p14:xfrm>
              <a:off x="723900" y="1984375"/>
              <a:ext cx="1536700" cy="5334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8"/>
            </p:blipFill>
            <p:spPr>
              <a:xfrm>
                <a:off x="723900" y="1984375"/>
                <a:ext cx="1536700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0" name="墨迹 39"/>
              <p14:cNvContentPartPr/>
              <p14:nvPr/>
            </p14:nvContentPartPr>
            <p14:xfrm>
              <a:off x="1349375" y="2562225"/>
              <a:ext cx="371475" cy="2825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0"/>
            </p:blipFill>
            <p:spPr>
              <a:xfrm>
                <a:off x="1349375" y="2562225"/>
                <a:ext cx="3714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1" name="墨迹 40"/>
              <p14:cNvContentPartPr/>
              <p14:nvPr/>
            </p14:nvContentPartPr>
            <p14:xfrm>
              <a:off x="2279650" y="4514850"/>
              <a:ext cx="177800" cy="539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2"/>
            </p:blipFill>
            <p:spPr>
              <a:xfrm>
                <a:off x="2279650" y="4514850"/>
                <a:ext cx="1778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2" name="墨迹 41"/>
              <p14:cNvContentPartPr/>
              <p14:nvPr/>
            </p14:nvContentPartPr>
            <p14:xfrm>
              <a:off x="2314575" y="4400550"/>
              <a:ext cx="12700" cy="4889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4"/>
            </p:blipFill>
            <p:spPr>
              <a:xfrm>
                <a:off x="2314575" y="4400550"/>
                <a:ext cx="12700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3" name="墨迹 42"/>
              <p14:cNvContentPartPr/>
              <p14:nvPr/>
            </p14:nvContentPartPr>
            <p14:xfrm>
              <a:off x="2349500" y="4594225"/>
              <a:ext cx="168275" cy="1651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6"/>
            </p:blipFill>
            <p:spPr>
              <a:xfrm>
                <a:off x="2349500" y="4594225"/>
                <a:ext cx="1682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4" name="墨迹 43"/>
              <p14:cNvContentPartPr/>
              <p14:nvPr/>
            </p14:nvContentPartPr>
            <p14:xfrm>
              <a:off x="2120900" y="4387850"/>
              <a:ext cx="476250" cy="5683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8"/>
            </p:blipFill>
            <p:spPr>
              <a:xfrm>
                <a:off x="2120900" y="4387850"/>
                <a:ext cx="476250" cy="568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5" name="墨迹 44"/>
              <p14:cNvContentPartPr/>
              <p14:nvPr/>
            </p14:nvContentPartPr>
            <p14:xfrm>
              <a:off x="1450975" y="4352925"/>
              <a:ext cx="266700" cy="539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0"/>
            </p:blipFill>
            <p:spPr>
              <a:xfrm>
                <a:off x="1450975" y="4352925"/>
                <a:ext cx="26670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6" name="墨迹 45"/>
              <p14:cNvContentPartPr/>
              <p14:nvPr/>
            </p14:nvContentPartPr>
            <p14:xfrm>
              <a:off x="1533525" y="4270375"/>
              <a:ext cx="47625" cy="2222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2"/>
            </p:blipFill>
            <p:spPr>
              <a:xfrm>
                <a:off x="1533525" y="4270375"/>
                <a:ext cx="476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7" name="墨迹 46"/>
              <p14:cNvContentPartPr/>
              <p14:nvPr/>
            </p14:nvContentPartPr>
            <p14:xfrm>
              <a:off x="1498600" y="4270375"/>
              <a:ext cx="101600" cy="2825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4"/>
            </p:blipFill>
            <p:spPr>
              <a:xfrm>
                <a:off x="1498600" y="4270375"/>
                <a:ext cx="1016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8" name="墨迹 47"/>
              <p14:cNvContentPartPr/>
              <p14:nvPr/>
            </p14:nvContentPartPr>
            <p14:xfrm>
              <a:off x="1444625" y="4625975"/>
              <a:ext cx="6350" cy="36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6"/>
            </p:blipFill>
            <p:spPr>
              <a:xfrm>
                <a:off x="1444625" y="46259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9" name="墨迹 48"/>
              <p14:cNvContentPartPr/>
              <p14:nvPr/>
            </p14:nvContentPartPr>
            <p14:xfrm>
              <a:off x="1581150" y="4584700"/>
              <a:ext cx="142875" cy="254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8"/>
            </p:blipFill>
            <p:spPr>
              <a:xfrm>
                <a:off x="1581150" y="4584700"/>
                <a:ext cx="1428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0" name="墨迹 49"/>
              <p14:cNvContentPartPr/>
              <p14:nvPr/>
            </p14:nvContentPartPr>
            <p14:xfrm>
              <a:off x="1584325" y="4457700"/>
              <a:ext cx="76200" cy="4064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0"/>
            </p:blipFill>
            <p:spPr>
              <a:xfrm>
                <a:off x="1584325" y="4457700"/>
                <a:ext cx="7620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1" name="墨迹 50"/>
              <p14:cNvContentPartPr/>
              <p14:nvPr/>
            </p14:nvContentPartPr>
            <p14:xfrm>
              <a:off x="1612900" y="4705350"/>
              <a:ext cx="234950" cy="1428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2"/>
            </p:blipFill>
            <p:spPr>
              <a:xfrm>
                <a:off x="1612900" y="4705350"/>
                <a:ext cx="2349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2" name="墨迹 51"/>
              <p14:cNvContentPartPr/>
              <p14:nvPr/>
            </p14:nvContentPartPr>
            <p14:xfrm>
              <a:off x="4054475" y="2984500"/>
              <a:ext cx="533400" cy="9842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4"/>
            </p:blipFill>
            <p:spPr>
              <a:xfrm>
                <a:off x="4054475" y="2984500"/>
                <a:ext cx="53340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3" name="墨迹 52"/>
              <p14:cNvContentPartPr/>
              <p14:nvPr/>
            </p14:nvContentPartPr>
            <p14:xfrm>
              <a:off x="4279900" y="2936875"/>
              <a:ext cx="98425" cy="1778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6"/>
            </p:blipFill>
            <p:spPr>
              <a:xfrm>
                <a:off x="4279900" y="2936875"/>
                <a:ext cx="9842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4" name="墨迹 53"/>
              <p14:cNvContentPartPr/>
              <p14:nvPr/>
            </p14:nvContentPartPr>
            <p14:xfrm>
              <a:off x="4327525" y="2816225"/>
              <a:ext cx="368300" cy="5619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8"/>
            </p:blipFill>
            <p:spPr>
              <a:xfrm>
                <a:off x="4327525" y="2816225"/>
                <a:ext cx="368300" cy="561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5" name="墨迹 54"/>
              <p14:cNvContentPartPr/>
              <p14:nvPr/>
            </p14:nvContentPartPr>
            <p14:xfrm>
              <a:off x="4791075" y="2787650"/>
              <a:ext cx="295275" cy="5302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0"/>
            </p:blipFill>
            <p:spPr>
              <a:xfrm>
                <a:off x="4791075" y="2787650"/>
                <a:ext cx="295275" cy="530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6" name="墨迹 55"/>
              <p14:cNvContentPartPr/>
              <p14:nvPr/>
            </p14:nvContentPartPr>
            <p14:xfrm>
              <a:off x="5378450" y="3098800"/>
              <a:ext cx="647700" cy="476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2"/>
            </p:blipFill>
            <p:spPr>
              <a:xfrm>
                <a:off x="5378450" y="3098800"/>
                <a:ext cx="6477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7" name="墨迹 56"/>
              <p14:cNvContentPartPr/>
              <p14:nvPr/>
            </p14:nvContentPartPr>
            <p14:xfrm>
              <a:off x="6537325" y="3016250"/>
              <a:ext cx="203200" cy="158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4"/>
            </p:blipFill>
            <p:spPr>
              <a:xfrm>
                <a:off x="6537325" y="3016250"/>
                <a:ext cx="2032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8" name="墨迹 57"/>
              <p14:cNvContentPartPr/>
              <p14:nvPr/>
            </p14:nvContentPartPr>
            <p14:xfrm>
              <a:off x="6448425" y="2806700"/>
              <a:ext cx="273050" cy="7334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6"/>
            </p:blipFill>
            <p:spPr>
              <a:xfrm>
                <a:off x="6448425" y="2806700"/>
                <a:ext cx="273050" cy="733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9" name="墨迹 58"/>
              <p14:cNvContentPartPr/>
              <p14:nvPr/>
            </p14:nvContentPartPr>
            <p14:xfrm>
              <a:off x="6804025" y="3051175"/>
              <a:ext cx="127000" cy="24765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8"/>
            </p:blipFill>
            <p:spPr>
              <a:xfrm>
                <a:off x="6804025" y="3051175"/>
                <a:ext cx="1270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0" name="墨迹 59"/>
              <p14:cNvContentPartPr/>
              <p14:nvPr/>
            </p14:nvContentPartPr>
            <p14:xfrm>
              <a:off x="7035800" y="3063875"/>
              <a:ext cx="168275" cy="2444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0"/>
            </p:blipFill>
            <p:spPr>
              <a:xfrm>
                <a:off x="7035800" y="3063875"/>
                <a:ext cx="1682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1" name="墨迹 60"/>
              <p14:cNvContentPartPr/>
              <p14:nvPr/>
            </p14:nvContentPartPr>
            <p14:xfrm>
              <a:off x="7299325" y="3155950"/>
              <a:ext cx="149225" cy="635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2"/>
            </p:blipFill>
            <p:spPr>
              <a:xfrm>
                <a:off x="7299325" y="3155950"/>
                <a:ext cx="14922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2" name="墨迹 61"/>
              <p14:cNvContentPartPr/>
              <p14:nvPr/>
            </p14:nvContentPartPr>
            <p14:xfrm>
              <a:off x="7350125" y="2984500"/>
              <a:ext cx="34925" cy="3333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4"/>
            </p:blipFill>
            <p:spPr>
              <a:xfrm>
                <a:off x="7350125" y="2984500"/>
                <a:ext cx="34925" cy="333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3" name="墨迹 62"/>
              <p14:cNvContentPartPr/>
              <p14:nvPr/>
            </p14:nvContentPartPr>
            <p14:xfrm>
              <a:off x="7496175" y="2971800"/>
              <a:ext cx="107950" cy="3206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6"/>
            </p:blipFill>
            <p:spPr>
              <a:xfrm>
                <a:off x="7496175" y="2971800"/>
                <a:ext cx="1079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4" name="墨迹 63"/>
              <p14:cNvContentPartPr/>
              <p14:nvPr/>
            </p14:nvContentPartPr>
            <p14:xfrm>
              <a:off x="7664450" y="3200400"/>
              <a:ext cx="25400" cy="920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8"/>
            </p:blipFill>
            <p:spPr>
              <a:xfrm>
                <a:off x="7664450" y="3200400"/>
                <a:ext cx="25400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5" name="墨迹 64"/>
              <p14:cNvContentPartPr/>
              <p14:nvPr/>
            </p14:nvContentPartPr>
            <p14:xfrm>
              <a:off x="6448425" y="2835275"/>
              <a:ext cx="1050925" cy="4508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0"/>
            </p:blipFill>
            <p:spPr>
              <a:xfrm>
                <a:off x="6448425" y="2835275"/>
                <a:ext cx="1050925" cy="450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6" name="墨迹 65"/>
              <p14:cNvContentPartPr/>
              <p14:nvPr/>
            </p14:nvContentPartPr>
            <p14:xfrm>
              <a:off x="6435725" y="2990850"/>
              <a:ext cx="1089025" cy="3206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2"/>
            </p:blipFill>
            <p:spPr>
              <a:xfrm>
                <a:off x="6435725" y="2990850"/>
                <a:ext cx="10890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7" name="墨迹 66"/>
              <p14:cNvContentPartPr/>
              <p14:nvPr/>
            </p14:nvContentPartPr>
            <p14:xfrm>
              <a:off x="6642100" y="3127375"/>
              <a:ext cx="838200" cy="1905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4"/>
            </p:blipFill>
            <p:spPr>
              <a:xfrm>
                <a:off x="6642100" y="3127375"/>
                <a:ext cx="8382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8" name="墨迹 67"/>
              <p14:cNvContentPartPr/>
              <p14:nvPr/>
            </p14:nvContentPartPr>
            <p14:xfrm>
              <a:off x="6296025" y="3854450"/>
              <a:ext cx="250825" cy="412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6"/>
            </p:blipFill>
            <p:spPr>
              <a:xfrm>
                <a:off x="6296025" y="3854450"/>
                <a:ext cx="25082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9" name="墨迹 68"/>
              <p14:cNvContentPartPr/>
              <p14:nvPr/>
            </p14:nvContentPartPr>
            <p14:xfrm>
              <a:off x="6200775" y="3670300"/>
              <a:ext cx="241300" cy="6635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8"/>
            </p:blipFill>
            <p:spPr>
              <a:xfrm>
                <a:off x="6200775" y="3670300"/>
                <a:ext cx="241300" cy="663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0" name="墨迹 69"/>
              <p14:cNvContentPartPr/>
              <p14:nvPr/>
            </p14:nvContentPartPr>
            <p14:xfrm>
              <a:off x="6581775" y="3867150"/>
              <a:ext cx="76200" cy="3175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0"/>
            </p:blipFill>
            <p:spPr>
              <a:xfrm>
                <a:off x="6581775" y="3867150"/>
                <a:ext cx="7620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1" name="墨迹 70"/>
              <p14:cNvContentPartPr/>
              <p14:nvPr/>
            </p14:nvContentPartPr>
            <p14:xfrm>
              <a:off x="6686550" y="3822700"/>
              <a:ext cx="177800" cy="3619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2"/>
            </p:blipFill>
            <p:spPr>
              <a:xfrm>
                <a:off x="6686550" y="3822700"/>
                <a:ext cx="17780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2" name="墨迹 71"/>
              <p14:cNvContentPartPr/>
              <p14:nvPr/>
            </p14:nvContentPartPr>
            <p14:xfrm>
              <a:off x="6915150" y="3854450"/>
              <a:ext cx="92075" cy="20002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4"/>
            </p:blipFill>
            <p:spPr>
              <a:xfrm>
                <a:off x="6915150" y="3854450"/>
                <a:ext cx="9207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3" name="墨迹 72"/>
              <p14:cNvContentPartPr/>
              <p14:nvPr/>
            </p14:nvContentPartPr>
            <p14:xfrm>
              <a:off x="7124700" y="3835400"/>
              <a:ext cx="25400" cy="17462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6"/>
            </p:blipFill>
            <p:spPr>
              <a:xfrm>
                <a:off x="7124700" y="3835400"/>
                <a:ext cx="254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4" name="墨迹 73"/>
              <p14:cNvContentPartPr/>
              <p14:nvPr/>
            </p14:nvContentPartPr>
            <p14:xfrm>
              <a:off x="7194550" y="3775075"/>
              <a:ext cx="66675" cy="2762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8"/>
            </p:blipFill>
            <p:spPr>
              <a:xfrm>
                <a:off x="7194550" y="3775075"/>
                <a:ext cx="666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5" name="墨迹 74"/>
              <p14:cNvContentPartPr/>
              <p14:nvPr/>
            </p14:nvContentPartPr>
            <p14:xfrm>
              <a:off x="7292975" y="3978275"/>
              <a:ext cx="47625" cy="1651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0"/>
            </p:blipFill>
            <p:spPr>
              <a:xfrm>
                <a:off x="7292975" y="3978275"/>
                <a:ext cx="476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6" name="墨迹 75"/>
              <p14:cNvContentPartPr/>
              <p14:nvPr/>
            </p14:nvContentPartPr>
            <p14:xfrm>
              <a:off x="7458075" y="3781425"/>
              <a:ext cx="139700" cy="3651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2"/>
            </p:blipFill>
            <p:spPr>
              <a:xfrm>
                <a:off x="7458075" y="3781425"/>
                <a:ext cx="13970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7" name="墨迹 76"/>
              <p14:cNvContentPartPr/>
              <p14:nvPr/>
            </p14:nvContentPartPr>
            <p14:xfrm>
              <a:off x="7645400" y="3787775"/>
              <a:ext cx="57150" cy="2413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4"/>
            </p:blipFill>
            <p:spPr>
              <a:xfrm>
                <a:off x="7645400" y="3787775"/>
                <a:ext cx="571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8" name="墨迹 77"/>
              <p14:cNvContentPartPr/>
              <p14:nvPr/>
            </p14:nvContentPartPr>
            <p14:xfrm>
              <a:off x="7019925" y="3841750"/>
              <a:ext cx="139700" cy="20955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6"/>
            </p:blipFill>
            <p:spPr>
              <a:xfrm>
                <a:off x="7019925" y="3841750"/>
                <a:ext cx="1397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9" name="墨迹 78"/>
              <p14:cNvContentPartPr/>
              <p14:nvPr/>
            </p14:nvContentPartPr>
            <p14:xfrm>
              <a:off x="7781925" y="3686175"/>
              <a:ext cx="69850" cy="34925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8"/>
            </p:blipFill>
            <p:spPr>
              <a:xfrm>
                <a:off x="7781925" y="3686175"/>
                <a:ext cx="698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0" name="墨迹 79"/>
              <p14:cNvContentPartPr/>
              <p14:nvPr/>
            </p14:nvContentPartPr>
            <p14:xfrm>
              <a:off x="7924800" y="3698875"/>
              <a:ext cx="47625" cy="3587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0"/>
            </p:blipFill>
            <p:spPr>
              <a:xfrm>
                <a:off x="7924800" y="3698875"/>
                <a:ext cx="47625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1" name="墨迹 80"/>
              <p14:cNvContentPartPr/>
              <p14:nvPr/>
            </p14:nvContentPartPr>
            <p14:xfrm>
              <a:off x="7988300" y="3987800"/>
              <a:ext cx="41275" cy="1555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2"/>
            </p:blipFill>
            <p:spPr>
              <a:xfrm>
                <a:off x="7988300" y="3987800"/>
                <a:ext cx="412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2" name="墨迹 81"/>
              <p14:cNvContentPartPr/>
              <p14:nvPr/>
            </p14:nvContentPartPr>
            <p14:xfrm>
              <a:off x="8108950" y="3819525"/>
              <a:ext cx="79375" cy="31115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4"/>
            </p:blipFill>
            <p:spPr>
              <a:xfrm>
                <a:off x="8108950" y="3819525"/>
                <a:ext cx="793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3" name="墨迹 82"/>
              <p14:cNvContentPartPr/>
              <p14:nvPr/>
            </p14:nvContentPartPr>
            <p14:xfrm>
              <a:off x="8229600" y="3781425"/>
              <a:ext cx="79375" cy="24765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6"/>
            </p:blipFill>
            <p:spPr>
              <a:xfrm>
                <a:off x="8229600" y="3781425"/>
                <a:ext cx="79375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4" name="墨迹 83"/>
              <p14:cNvContentPartPr/>
              <p14:nvPr/>
            </p14:nvContentPartPr>
            <p14:xfrm>
              <a:off x="8305800" y="3860800"/>
              <a:ext cx="57150" cy="1143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8"/>
            </p:blipFill>
            <p:spPr>
              <a:xfrm>
                <a:off x="8305800" y="3860800"/>
                <a:ext cx="571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5" name="墨迹 84"/>
              <p14:cNvContentPartPr/>
              <p14:nvPr/>
            </p14:nvContentPartPr>
            <p14:xfrm>
              <a:off x="8432800" y="3733800"/>
              <a:ext cx="41275" cy="28575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0"/>
            </p:blipFill>
            <p:spPr>
              <a:xfrm>
                <a:off x="8432800" y="3733800"/>
                <a:ext cx="412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6" name="墨迹 85"/>
              <p14:cNvContentPartPr/>
              <p14:nvPr/>
            </p14:nvContentPartPr>
            <p14:xfrm>
              <a:off x="8531225" y="3648075"/>
              <a:ext cx="136525" cy="46355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2"/>
            </p:blipFill>
            <p:spPr>
              <a:xfrm>
                <a:off x="8531225" y="3648075"/>
                <a:ext cx="136525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7" name="墨迹 86"/>
              <p14:cNvContentPartPr/>
              <p14:nvPr/>
            </p14:nvContentPartPr>
            <p14:xfrm>
              <a:off x="8724900" y="4019550"/>
              <a:ext cx="79375" cy="1555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4"/>
            </p:blipFill>
            <p:spPr>
              <a:xfrm>
                <a:off x="8724900" y="4019550"/>
                <a:ext cx="793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8" name="墨迹 87"/>
              <p14:cNvContentPartPr/>
              <p14:nvPr/>
            </p14:nvContentPartPr>
            <p14:xfrm>
              <a:off x="8756650" y="3889375"/>
              <a:ext cx="34925" cy="762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6"/>
            </p:blipFill>
            <p:spPr>
              <a:xfrm>
                <a:off x="8756650" y="3889375"/>
                <a:ext cx="3492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9" name="墨迹 88"/>
              <p14:cNvContentPartPr/>
              <p14:nvPr/>
            </p14:nvContentPartPr>
            <p14:xfrm>
              <a:off x="6188075" y="3835400"/>
              <a:ext cx="2847975" cy="7937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8"/>
            </p:blipFill>
            <p:spPr>
              <a:xfrm>
                <a:off x="6188075" y="3835400"/>
                <a:ext cx="2847975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0" name="墨迹 89"/>
              <p14:cNvContentPartPr/>
              <p14:nvPr/>
            </p14:nvContentPartPr>
            <p14:xfrm>
              <a:off x="6019800" y="4556125"/>
              <a:ext cx="222250" cy="1587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0"/>
            </p:blipFill>
            <p:spPr>
              <a:xfrm>
                <a:off x="6019800" y="4556125"/>
                <a:ext cx="22225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1" name="墨迹 90"/>
              <p14:cNvContentPartPr/>
              <p14:nvPr/>
            </p14:nvContentPartPr>
            <p14:xfrm>
              <a:off x="6016625" y="4400550"/>
              <a:ext cx="79375" cy="5207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2"/>
            </p:blipFill>
            <p:spPr>
              <a:xfrm>
                <a:off x="6016625" y="4400550"/>
                <a:ext cx="79375" cy="520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2" name="墨迹 91"/>
              <p14:cNvContentPartPr/>
              <p14:nvPr/>
            </p14:nvContentPartPr>
            <p14:xfrm>
              <a:off x="6254750" y="4486275"/>
              <a:ext cx="47625" cy="28575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4"/>
            </p:blipFill>
            <p:spPr>
              <a:xfrm>
                <a:off x="6254750" y="4486275"/>
                <a:ext cx="476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3" name="墨迹 92"/>
              <p14:cNvContentPartPr/>
              <p14:nvPr/>
            </p14:nvContentPartPr>
            <p14:xfrm>
              <a:off x="6397625" y="4530725"/>
              <a:ext cx="82550" cy="2730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6"/>
            </p:blipFill>
            <p:spPr>
              <a:xfrm>
                <a:off x="6397625" y="4530725"/>
                <a:ext cx="8255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4" name="墨迹 93"/>
              <p14:cNvContentPartPr/>
              <p14:nvPr/>
            </p14:nvContentPartPr>
            <p14:xfrm>
              <a:off x="6565900" y="4473575"/>
              <a:ext cx="57150" cy="21272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8"/>
            </p:blipFill>
            <p:spPr>
              <a:xfrm>
                <a:off x="6565900" y="4473575"/>
                <a:ext cx="57150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5" name="墨迹 94"/>
              <p14:cNvContentPartPr/>
              <p14:nvPr/>
            </p14:nvContentPartPr>
            <p14:xfrm>
              <a:off x="6677025" y="4473575"/>
              <a:ext cx="44450" cy="2286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0"/>
            </p:blipFill>
            <p:spPr>
              <a:xfrm>
                <a:off x="6677025" y="4473575"/>
                <a:ext cx="444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6" name="墨迹 95"/>
              <p14:cNvContentPartPr/>
              <p14:nvPr/>
            </p14:nvContentPartPr>
            <p14:xfrm>
              <a:off x="6807200" y="4635500"/>
              <a:ext cx="28575" cy="12382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2"/>
            </p:blipFill>
            <p:spPr>
              <a:xfrm>
                <a:off x="6807200" y="4635500"/>
                <a:ext cx="28575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7" name="墨迹 96"/>
              <p14:cNvContentPartPr/>
              <p14:nvPr/>
            </p14:nvContentPartPr>
            <p14:xfrm>
              <a:off x="6940550" y="4425950"/>
              <a:ext cx="120650" cy="3524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4"/>
            </p:blipFill>
            <p:spPr>
              <a:xfrm>
                <a:off x="6940550" y="4425950"/>
                <a:ext cx="1206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8" name="墨迹 97"/>
              <p14:cNvContentPartPr/>
              <p14:nvPr/>
            </p14:nvContentPartPr>
            <p14:xfrm>
              <a:off x="7115175" y="4470400"/>
              <a:ext cx="38100" cy="18732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6"/>
            </p:blipFill>
            <p:spPr>
              <a:xfrm>
                <a:off x="7115175" y="4470400"/>
                <a:ext cx="381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9" name="墨迹 98"/>
              <p14:cNvContentPartPr/>
              <p14:nvPr/>
            </p14:nvContentPartPr>
            <p14:xfrm>
              <a:off x="7251700" y="4441825"/>
              <a:ext cx="28575" cy="26352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8"/>
            </p:blipFill>
            <p:spPr>
              <a:xfrm>
                <a:off x="7251700" y="4441825"/>
                <a:ext cx="285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0" name="墨迹 99"/>
              <p14:cNvContentPartPr/>
              <p14:nvPr/>
            </p14:nvContentPartPr>
            <p14:xfrm>
              <a:off x="7381875" y="4594225"/>
              <a:ext cx="6350" cy="36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0"/>
            </p:blipFill>
            <p:spPr>
              <a:xfrm>
                <a:off x="7381875" y="4594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1" name="墨迹 100"/>
              <p14:cNvContentPartPr/>
              <p14:nvPr/>
            </p14:nvContentPartPr>
            <p14:xfrm>
              <a:off x="7473950" y="4448175"/>
              <a:ext cx="111125" cy="2952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2"/>
            </p:blipFill>
            <p:spPr>
              <a:xfrm>
                <a:off x="7473950" y="4448175"/>
                <a:ext cx="11112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2" name="墨迹 101"/>
              <p14:cNvContentPartPr/>
              <p14:nvPr/>
            </p14:nvContentPartPr>
            <p14:xfrm>
              <a:off x="7648575" y="4400550"/>
              <a:ext cx="57150" cy="2254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4"/>
            </p:blipFill>
            <p:spPr>
              <a:xfrm>
                <a:off x="7648575" y="4400550"/>
                <a:ext cx="571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3" name="墨迹 102"/>
              <p14:cNvContentPartPr/>
              <p14:nvPr/>
            </p14:nvContentPartPr>
            <p14:xfrm>
              <a:off x="7769225" y="4413250"/>
              <a:ext cx="31750" cy="20637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6"/>
            </p:blipFill>
            <p:spPr>
              <a:xfrm>
                <a:off x="7769225" y="4413250"/>
                <a:ext cx="317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4" name="墨迹 103"/>
              <p14:cNvContentPartPr/>
              <p14:nvPr/>
            </p14:nvContentPartPr>
            <p14:xfrm>
              <a:off x="7823200" y="4375150"/>
              <a:ext cx="152400" cy="34925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8"/>
            </p:blipFill>
            <p:spPr>
              <a:xfrm>
                <a:off x="7823200" y="4375150"/>
                <a:ext cx="1524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5" name="墨迹 104"/>
              <p14:cNvContentPartPr/>
              <p14:nvPr/>
            </p14:nvContentPartPr>
            <p14:xfrm>
              <a:off x="8185150" y="4587875"/>
              <a:ext cx="12700" cy="12065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0"/>
            </p:blipFill>
            <p:spPr>
              <a:xfrm>
                <a:off x="8185150" y="4587875"/>
                <a:ext cx="127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6" name="墨迹 105"/>
              <p14:cNvContentPartPr/>
              <p14:nvPr/>
            </p14:nvContentPartPr>
            <p14:xfrm>
              <a:off x="8166100" y="4387850"/>
              <a:ext cx="15875" cy="666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2"/>
            </p:blipFill>
            <p:spPr>
              <a:xfrm>
                <a:off x="8166100" y="4387850"/>
                <a:ext cx="158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7" name="墨迹 106"/>
              <p14:cNvContentPartPr/>
              <p14:nvPr/>
            </p14:nvContentPartPr>
            <p14:xfrm>
              <a:off x="6089650" y="4991100"/>
              <a:ext cx="130175" cy="2667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4"/>
            </p:blipFill>
            <p:spPr>
              <a:xfrm>
                <a:off x="6089650" y="4991100"/>
                <a:ext cx="130175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8" name="墨迹 107"/>
              <p14:cNvContentPartPr/>
              <p14:nvPr/>
            </p14:nvContentPartPr>
            <p14:xfrm>
              <a:off x="6273800" y="4924425"/>
              <a:ext cx="12700" cy="25082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6"/>
            </p:blipFill>
            <p:spPr>
              <a:xfrm>
                <a:off x="6273800" y="4924425"/>
                <a:ext cx="1270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9" name="墨迹 108"/>
              <p14:cNvContentPartPr/>
              <p14:nvPr/>
            </p14:nvContentPartPr>
            <p14:xfrm>
              <a:off x="6343650" y="4994275"/>
              <a:ext cx="60325" cy="1524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8"/>
            </p:blipFill>
            <p:spPr>
              <a:xfrm>
                <a:off x="6343650" y="4994275"/>
                <a:ext cx="603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0" name="墨迹 109"/>
              <p14:cNvContentPartPr/>
              <p14:nvPr/>
            </p14:nvContentPartPr>
            <p14:xfrm>
              <a:off x="5213350" y="4244975"/>
              <a:ext cx="28575" cy="1397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0"/>
            </p:blipFill>
            <p:spPr>
              <a:xfrm>
                <a:off x="5213350" y="4244975"/>
                <a:ext cx="285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1" name="墨迹 110"/>
              <p14:cNvContentPartPr/>
              <p14:nvPr/>
            </p14:nvContentPartPr>
            <p14:xfrm>
              <a:off x="5216525" y="4130675"/>
              <a:ext cx="88900" cy="7937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2"/>
            </p:blipFill>
            <p:spPr>
              <a:xfrm>
                <a:off x="5216525" y="4130675"/>
                <a:ext cx="889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2" name="墨迹 111"/>
              <p14:cNvContentPartPr/>
              <p14:nvPr/>
            </p14:nvContentPartPr>
            <p14:xfrm>
              <a:off x="5318125" y="4206875"/>
              <a:ext cx="133350" cy="254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4"/>
            </p:blipFill>
            <p:spPr>
              <a:xfrm>
                <a:off x="5318125" y="4206875"/>
                <a:ext cx="13335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3" name="墨迹 112"/>
              <p14:cNvContentPartPr/>
              <p14:nvPr/>
            </p14:nvContentPartPr>
            <p14:xfrm>
              <a:off x="5416550" y="3994150"/>
              <a:ext cx="174625" cy="3524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6"/>
            </p:blipFill>
            <p:spPr>
              <a:xfrm>
                <a:off x="5416550" y="3994150"/>
                <a:ext cx="174625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4" name="墨迹 113"/>
              <p14:cNvContentPartPr/>
              <p14:nvPr/>
            </p14:nvContentPartPr>
            <p14:xfrm>
              <a:off x="5670550" y="4143375"/>
              <a:ext cx="142875" cy="15557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8"/>
            </p:blipFill>
            <p:spPr>
              <a:xfrm>
                <a:off x="5670550" y="4143375"/>
                <a:ext cx="14287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5" name="墨迹 114"/>
              <p14:cNvContentPartPr/>
              <p14:nvPr/>
            </p14:nvContentPartPr>
            <p14:xfrm>
              <a:off x="5305425" y="4187825"/>
              <a:ext cx="136525" cy="1524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0"/>
            </p:blipFill>
            <p:spPr>
              <a:xfrm>
                <a:off x="5305425" y="4187825"/>
                <a:ext cx="13652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6" name="墨迹 115"/>
              <p14:cNvContentPartPr/>
              <p14:nvPr/>
            </p14:nvContentPartPr>
            <p14:xfrm>
              <a:off x="5905500" y="4187825"/>
              <a:ext cx="25400" cy="14605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2"/>
            </p:blipFill>
            <p:spPr>
              <a:xfrm>
                <a:off x="5905500" y="4187825"/>
                <a:ext cx="254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7" name="墨迹 116"/>
              <p14:cNvContentPartPr/>
              <p14:nvPr/>
            </p14:nvContentPartPr>
            <p14:xfrm>
              <a:off x="5899150" y="4010025"/>
              <a:ext cx="73025" cy="16192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4"/>
            </p:blipFill>
            <p:spPr>
              <a:xfrm>
                <a:off x="5899150" y="4010025"/>
                <a:ext cx="730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8" name="墨迹 117"/>
              <p14:cNvContentPartPr/>
              <p14:nvPr/>
            </p14:nvContentPartPr>
            <p14:xfrm>
              <a:off x="5029200" y="3629025"/>
              <a:ext cx="174625" cy="38735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6"/>
            </p:blipFill>
            <p:spPr>
              <a:xfrm>
                <a:off x="5029200" y="3629025"/>
                <a:ext cx="17462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9" name="墨迹 118"/>
              <p14:cNvContentPartPr/>
              <p14:nvPr/>
            </p14:nvContentPartPr>
            <p14:xfrm>
              <a:off x="5219700" y="3673475"/>
              <a:ext cx="177800" cy="32385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8"/>
            </p:blipFill>
            <p:spPr>
              <a:xfrm>
                <a:off x="5219700" y="3673475"/>
                <a:ext cx="177800" cy="323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0" name="墨迹 119"/>
              <p14:cNvContentPartPr/>
              <p14:nvPr/>
            </p14:nvContentPartPr>
            <p14:xfrm>
              <a:off x="5251450" y="3860800"/>
              <a:ext cx="38100" cy="6667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0"/>
            </p:blipFill>
            <p:spPr>
              <a:xfrm>
                <a:off x="5251450" y="3860800"/>
                <a:ext cx="38100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1" name="墨迹 120"/>
              <p14:cNvContentPartPr/>
              <p14:nvPr/>
            </p14:nvContentPartPr>
            <p14:xfrm>
              <a:off x="5267325" y="3851275"/>
              <a:ext cx="63500" cy="11430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2"/>
            </p:blipFill>
            <p:spPr>
              <a:xfrm>
                <a:off x="5267325" y="3851275"/>
                <a:ext cx="635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2" name="墨迹 121"/>
              <p14:cNvContentPartPr/>
              <p14:nvPr/>
            </p14:nvContentPartPr>
            <p14:xfrm>
              <a:off x="6508750" y="5108575"/>
              <a:ext cx="215900" cy="2857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4"/>
            </p:blipFill>
            <p:spPr>
              <a:xfrm>
                <a:off x="6508750" y="5108575"/>
                <a:ext cx="2159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3" name="墨迹 122"/>
              <p14:cNvContentPartPr/>
              <p14:nvPr/>
            </p14:nvContentPartPr>
            <p14:xfrm>
              <a:off x="6635750" y="5022850"/>
              <a:ext cx="130175" cy="21907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6"/>
            </p:blipFill>
            <p:spPr>
              <a:xfrm>
                <a:off x="6635750" y="5022850"/>
                <a:ext cx="1301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4" name="墨迹 123"/>
              <p14:cNvContentPartPr/>
              <p14:nvPr/>
            </p14:nvContentPartPr>
            <p14:xfrm>
              <a:off x="6816725" y="5038725"/>
              <a:ext cx="184150" cy="22542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8"/>
            </p:blipFill>
            <p:spPr>
              <a:xfrm>
                <a:off x="6816725" y="5038725"/>
                <a:ext cx="1841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5" name="墨迹 124"/>
              <p14:cNvContentPartPr/>
              <p14:nvPr/>
            </p14:nvContentPartPr>
            <p14:xfrm>
              <a:off x="7004050" y="5133975"/>
              <a:ext cx="165100" cy="1587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0"/>
            </p:blipFill>
            <p:spPr>
              <a:xfrm>
                <a:off x="7004050" y="5133975"/>
                <a:ext cx="16510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6" name="墨迹 125"/>
              <p14:cNvContentPartPr/>
              <p14:nvPr/>
            </p14:nvContentPartPr>
            <p14:xfrm>
              <a:off x="7089775" y="5048250"/>
              <a:ext cx="44450" cy="26670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2"/>
            </p:blipFill>
            <p:spPr>
              <a:xfrm>
                <a:off x="7089775" y="5048250"/>
                <a:ext cx="444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7" name="墨迹 126"/>
              <p14:cNvContentPartPr/>
              <p14:nvPr/>
            </p14:nvContentPartPr>
            <p14:xfrm>
              <a:off x="7242175" y="5130800"/>
              <a:ext cx="107950" cy="5397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4"/>
            </p:blipFill>
            <p:spPr>
              <a:xfrm>
                <a:off x="7242175" y="5130800"/>
                <a:ext cx="1079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8" name="墨迹 127"/>
              <p14:cNvContentPartPr/>
              <p14:nvPr/>
            </p14:nvContentPartPr>
            <p14:xfrm>
              <a:off x="7261225" y="5064125"/>
              <a:ext cx="47625" cy="22225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6"/>
            </p:blipFill>
            <p:spPr>
              <a:xfrm>
                <a:off x="7261225" y="5064125"/>
                <a:ext cx="476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9" name="墨迹 128"/>
              <p14:cNvContentPartPr/>
              <p14:nvPr/>
            </p14:nvContentPartPr>
            <p14:xfrm>
              <a:off x="8442325" y="4397375"/>
              <a:ext cx="488950" cy="5397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8"/>
            </p:blipFill>
            <p:spPr>
              <a:xfrm>
                <a:off x="8442325" y="4397375"/>
                <a:ext cx="48895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0" name="墨迹 129"/>
              <p14:cNvContentPartPr/>
              <p14:nvPr/>
            </p14:nvContentPartPr>
            <p14:xfrm>
              <a:off x="8997950" y="4159250"/>
              <a:ext cx="320675" cy="5080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0"/>
            </p:blipFill>
            <p:spPr>
              <a:xfrm>
                <a:off x="8997950" y="4159250"/>
                <a:ext cx="32067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1" name="墨迹 130"/>
              <p14:cNvContentPartPr/>
              <p14:nvPr/>
            </p14:nvContentPartPr>
            <p14:xfrm>
              <a:off x="9109075" y="3990975"/>
              <a:ext cx="92075" cy="50482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2"/>
            </p:blipFill>
            <p:spPr>
              <a:xfrm>
                <a:off x="9109075" y="3990975"/>
                <a:ext cx="92075" cy="504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2" name="墨迹 131"/>
              <p14:cNvContentPartPr/>
              <p14:nvPr/>
            </p14:nvContentPartPr>
            <p14:xfrm>
              <a:off x="9178925" y="4264025"/>
              <a:ext cx="165100" cy="11112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4"/>
            </p:blipFill>
            <p:spPr>
              <a:xfrm>
                <a:off x="9178925" y="4264025"/>
                <a:ext cx="1651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3" name="墨迹 132"/>
              <p14:cNvContentPartPr/>
              <p14:nvPr/>
            </p14:nvContentPartPr>
            <p14:xfrm>
              <a:off x="9353550" y="4213225"/>
              <a:ext cx="6350" cy="36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190"/>
            </p:blipFill>
            <p:spPr>
              <a:xfrm>
                <a:off x="9353550" y="42132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4" name="墨迹 133"/>
              <p14:cNvContentPartPr/>
              <p14:nvPr/>
            </p14:nvContentPartPr>
            <p14:xfrm>
              <a:off x="9372600" y="4311650"/>
              <a:ext cx="63500" cy="4445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7"/>
            </p:blipFill>
            <p:spPr>
              <a:xfrm>
                <a:off x="9372600" y="4311650"/>
                <a:ext cx="635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5" name="墨迹 134"/>
              <p14:cNvContentPartPr/>
              <p14:nvPr/>
            </p14:nvContentPartPr>
            <p14:xfrm>
              <a:off x="9534525" y="4175125"/>
              <a:ext cx="193675" cy="952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9"/>
            </p:blipFill>
            <p:spPr>
              <a:xfrm>
                <a:off x="9534525" y="4175125"/>
                <a:ext cx="1936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6" name="墨迹 135"/>
              <p14:cNvContentPartPr/>
              <p14:nvPr/>
            </p14:nvContentPartPr>
            <p14:xfrm>
              <a:off x="9480550" y="3914775"/>
              <a:ext cx="228600" cy="57785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1"/>
            </p:blipFill>
            <p:spPr>
              <a:xfrm>
                <a:off x="9480550" y="3914775"/>
                <a:ext cx="228600" cy="577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7" name="墨迹 136"/>
              <p14:cNvContentPartPr/>
              <p14:nvPr/>
            </p14:nvContentPartPr>
            <p14:xfrm>
              <a:off x="9769475" y="4083050"/>
              <a:ext cx="79375" cy="39370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3"/>
            </p:blipFill>
            <p:spPr>
              <a:xfrm>
                <a:off x="9769475" y="4083050"/>
                <a:ext cx="79375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8" name="墨迹 137"/>
              <p14:cNvContentPartPr/>
              <p14:nvPr/>
            </p14:nvContentPartPr>
            <p14:xfrm>
              <a:off x="5749925" y="3822700"/>
              <a:ext cx="158750" cy="14605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5"/>
            </p:blipFill>
            <p:spPr>
              <a:xfrm>
                <a:off x="5749925" y="3822700"/>
                <a:ext cx="1587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9" name="墨迹 138"/>
              <p14:cNvContentPartPr/>
              <p14:nvPr/>
            </p14:nvContentPartPr>
            <p14:xfrm>
              <a:off x="5784850" y="3889375"/>
              <a:ext cx="158750" cy="1397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7"/>
            </p:blipFill>
            <p:spPr>
              <a:xfrm>
                <a:off x="5784850" y="3889375"/>
                <a:ext cx="1587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0" name="墨迹 139"/>
              <p14:cNvContentPartPr/>
              <p14:nvPr/>
            </p14:nvContentPartPr>
            <p14:xfrm>
              <a:off x="5892800" y="3762375"/>
              <a:ext cx="155575" cy="14922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9"/>
            </p:blipFill>
            <p:spPr>
              <a:xfrm>
                <a:off x="5892800" y="3762375"/>
                <a:ext cx="15557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1" name="墨迹 140"/>
              <p14:cNvContentPartPr/>
              <p14:nvPr/>
            </p14:nvContentPartPr>
            <p14:xfrm>
              <a:off x="9985375" y="4165600"/>
              <a:ext cx="73025" cy="13335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1"/>
            </p:blipFill>
            <p:spPr>
              <a:xfrm>
                <a:off x="9985375" y="4165600"/>
                <a:ext cx="730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2" name="墨迹 141"/>
              <p14:cNvContentPartPr/>
              <p14:nvPr/>
            </p14:nvContentPartPr>
            <p14:xfrm>
              <a:off x="10175875" y="4213225"/>
              <a:ext cx="34925" cy="13335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3"/>
            </p:blipFill>
            <p:spPr>
              <a:xfrm>
                <a:off x="10175875" y="4213225"/>
                <a:ext cx="349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3" name="墨迹 142"/>
              <p14:cNvContentPartPr/>
              <p14:nvPr/>
            </p14:nvContentPartPr>
            <p14:xfrm>
              <a:off x="10375900" y="3981450"/>
              <a:ext cx="53975" cy="27622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5"/>
            </p:blipFill>
            <p:spPr>
              <a:xfrm>
                <a:off x="10375900" y="3981450"/>
                <a:ext cx="539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4" name="墨迹 143"/>
              <p14:cNvContentPartPr/>
              <p14:nvPr/>
            </p14:nvContentPartPr>
            <p14:xfrm>
              <a:off x="10487025" y="4194175"/>
              <a:ext cx="38100" cy="15557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7"/>
            </p:blipFill>
            <p:spPr>
              <a:xfrm>
                <a:off x="10487025" y="4194175"/>
                <a:ext cx="3810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5" name="墨迹 144"/>
              <p14:cNvContentPartPr/>
              <p14:nvPr/>
            </p14:nvContentPartPr>
            <p14:xfrm>
              <a:off x="10575925" y="4083050"/>
              <a:ext cx="260350" cy="16192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9"/>
            </p:blipFill>
            <p:spPr>
              <a:xfrm>
                <a:off x="10575925" y="4083050"/>
                <a:ext cx="26035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6" name="墨迹 145"/>
              <p14:cNvContentPartPr/>
              <p14:nvPr/>
            </p14:nvContentPartPr>
            <p14:xfrm>
              <a:off x="10766425" y="3924300"/>
              <a:ext cx="152400" cy="53975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1"/>
            </p:blipFill>
            <p:spPr>
              <a:xfrm>
                <a:off x="10766425" y="3924300"/>
                <a:ext cx="152400" cy="539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7" name="墨迹 146"/>
              <p14:cNvContentPartPr/>
              <p14:nvPr/>
            </p14:nvContentPartPr>
            <p14:xfrm>
              <a:off x="8883650" y="4895850"/>
              <a:ext cx="301625" cy="8890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3"/>
            </p:blipFill>
            <p:spPr>
              <a:xfrm>
                <a:off x="8883650" y="4895850"/>
                <a:ext cx="30162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8" name="墨迹 147"/>
              <p14:cNvContentPartPr/>
              <p14:nvPr/>
            </p14:nvContentPartPr>
            <p14:xfrm>
              <a:off x="8963025" y="4768850"/>
              <a:ext cx="136525" cy="41275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5"/>
            </p:blipFill>
            <p:spPr>
              <a:xfrm>
                <a:off x="8963025" y="4768850"/>
                <a:ext cx="136525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9" name="墨迹 148"/>
              <p14:cNvContentPartPr/>
              <p14:nvPr/>
            </p14:nvContentPartPr>
            <p14:xfrm>
              <a:off x="9039225" y="5016500"/>
              <a:ext cx="136525" cy="19685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7"/>
            </p:blipFill>
            <p:spPr>
              <a:xfrm>
                <a:off x="9039225" y="5016500"/>
                <a:ext cx="1365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50" name="墨迹 149"/>
              <p14:cNvContentPartPr/>
              <p14:nvPr/>
            </p14:nvContentPartPr>
            <p14:xfrm>
              <a:off x="9194800" y="4933950"/>
              <a:ext cx="184150" cy="8890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9"/>
            </p:blipFill>
            <p:spPr>
              <a:xfrm>
                <a:off x="9194800" y="4933950"/>
                <a:ext cx="1841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1" name="墨迹 150"/>
              <p14:cNvContentPartPr/>
              <p14:nvPr/>
            </p14:nvContentPartPr>
            <p14:xfrm>
              <a:off x="9213850" y="4718050"/>
              <a:ext cx="120650" cy="58420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1"/>
            </p:blipFill>
            <p:spPr>
              <a:xfrm>
                <a:off x="9213850" y="4718050"/>
                <a:ext cx="120650" cy="584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2" name="墨迹 151"/>
              <p14:cNvContentPartPr/>
              <p14:nvPr/>
            </p14:nvContentPartPr>
            <p14:xfrm>
              <a:off x="9404350" y="4889500"/>
              <a:ext cx="69850" cy="35242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3"/>
            </p:blipFill>
            <p:spPr>
              <a:xfrm>
                <a:off x="9404350" y="4889500"/>
                <a:ext cx="698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3" name="墨迹 152"/>
              <p14:cNvContentPartPr/>
              <p14:nvPr/>
            </p14:nvContentPartPr>
            <p14:xfrm>
              <a:off x="9505950" y="4933950"/>
              <a:ext cx="107950" cy="17462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5"/>
            </p:blipFill>
            <p:spPr>
              <a:xfrm>
                <a:off x="9505950" y="4933950"/>
                <a:ext cx="1079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4" name="墨迹 153"/>
              <p14:cNvContentPartPr/>
              <p14:nvPr/>
            </p14:nvContentPartPr>
            <p14:xfrm>
              <a:off x="9690100" y="5051425"/>
              <a:ext cx="19050" cy="14287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7"/>
            </p:blipFill>
            <p:spPr>
              <a:xfrm>
                <a:off x="9690100" y="5051425"/>
                <a:ext cx="1905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5" name="墨迹 154"/>
              <p14:cNvContentPartPr/>
              <p14:nvPr/>
            </p14:nvContentPartPr>
            <p14:xfrm>
              <a:off x="9801225" y="4876800"/>
              <a:ext cx="12700" cy="29527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9"/>
            </p:blipFill>
            <p:spPr>
              <a:xfrm>
                <a:off x="9801225" y="4876800"/>
                <a:ext cx="127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6" name="墨迹 155"/>
              <p14:cNvContentPartPr/>
              <p14:nvPr/>
            </p14:nvContentPartPr>
            <p14:xfrm>
              <a:off x="9883775" y="5045075"/>
              <a:ext cx="79375" cy="18415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1"/>
            </p:blipFill>
            <p:spPr>
              <a:xfrm>
                <a:off x="9883775" y="5045075"/>
                <a:ext cx="7937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7" name="墨迹 156"/>
              <p14:cNvContentPartPr/>
              <p14:nvPr/>
            </p14:nvContentPartPr>
            <p14:xfrm>
              <a:off x="10042525" y="4978400"/>
              <a:ext cx="127000" cy="19050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3"/>
            </p:blipFill>
            <p:spPr>
              <a:xfrm>
                <a:off x="10042525" y="4978400"/>
                <a:ext cx="1270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8" name="墨迹 157"/>
              <p14:cNvContentPartPr/>
              <p14:nvPr/>
            </p14:nvContentPartPr>
            <p14:xfrm>
              <a:off x="10198100" y="4851400"/>
              <a:ext cx="136525" cy="40640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5"/>
            </p:blipFill>
            <p:spPr>
              <a:xfrm>
                <a:off x="10198100" y="4851400"/>
                <a:ext cx="136525" cy="406400"/>
              </a:xfrm>
              <a:prstGeom prst="rect"/>
            </p:spPr>
          </p:pic>
        </mc:Fallback>
      </mc:AlternateContent>
    </p:spTree>
    <p:custDataLst>
      <p:tags r:id="rId306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目录</a:t>
            </a:r>
            <a:r>
              <a:rPr lang="en-US" altLang="zh-CN"/>
              <a:t>/Content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02-2 </a:t>
            </a:r>
            <a:r>
              <a:rPr lang="zh-CN" altLang="en-US">
                <a:sym typeface="+mn-ea"/>
              </a:rPr>
              <a:t>文法等价性</a:t>
            </a:r>
            <a:r>
              <a:rPr lang="en-US" altLang="zh-CN">
                <a:sym typeface="+mn-ea"/>
              </a:rPr>
              <a:t> / Equivalence of grammars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1740" y="337890"/>
            <a:ext cx="10969200" cy="705600"/>
          </a:xfrm>
        </p:spPr>
        <p:txBody>
          <a:bodyPr>
            <a:noAutofit/>
          </a:bodyPr>
          <a:p>
            <a:r>
              <a:rPr lang="en-US" altLang="zh-CN" sz="2800"/>
              <a:t>02-2(1)</a:t>
            </a:r>
            <a:r>
              <a:rPr lang="zh-CN" altLang="en-US" sz="2800"/>
              <a:t>文法等价性</a:t>
            </a:r>
            <a:r>
              <a:rPr lang="en-US" altLang="zh-CN" sz="2800"/>
              <a:t> / Equivalence of grammars</a:t>
            </a:r>
            <a:endParaRPr lang="en-US" altLang="zh-CN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G(left)</a:t>
            </a:r>
            <a:r>
              <a:rPr lang="zh-CN" altLang="en-US"/>
              <a:t>和</a:t>
            </a:r>
            <a:r>
              <a:rPr lang="en-US" altLang="zh-CN"/>
              <a:t>G(right)</a:t>
            </a:r>
            <a:r>
              <a:rPr lang="zh-CN" altLang="en-US"/>
              <a:t>是否</a:t>
            </a:r>
            <a:r>
              <a:rPr lang="zh-CN" altLang="en-US"/>
              <a:t>等价？</a:t>
            </a:r>
            <a:endParaRPr lang="zh-CN" altLang="en-US"/>
          </a:p>
          <a:p>
            <a:r>
              <a:rPr lang="en-US" altLang="zh-CN"/>
              <a:t>Do G(left) and G(right) ? represent the same language?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97865" y="2893695"/>
            <a:ext cx="3352165" cy="922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G(left)</a:t>
            </a:r>
            <a:r>
              <a:rPr lang="zh-CN" altLang="en-US">
                <a:sym typeface="+mn-ea"/>
              </a:rPr>
              <a:t>】</a:t>
            </a:r>
            <a:endParaRPr lang="zh-CN" altLang="en-US"/>
          </a:p>
          <a:p>
            <a:pPr lvl="1"/>
            <a:r>
              <a:rPr lang="en-US" altLang="zh-CN">
                <a:sym typeface="+mn-ea"/>
              </a:rPr>
              <a:t>left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→left = CH | CH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CH→a | b | c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618605" y="2893695"/>
            <a:ext cx="3352165" cy="922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G(right)</a:t>
            </a:r>
            <a:r>
              <a:rPr lang="zh-CN" altLang="en-US">
                <a:sym typeface="+mn-ea"/>
              </a:rPr>
              <a:t>】</a:t>
            </a:r>
            <a:endParaRPr lang="zh-CN" altLang="en-US"/>
          </a:p>
          <a:p>
            <a:pPr lvl="1"/>
            <a:r>
              <a:rPr lang="en-US" altLang="zh-CN">
                <a:sym typeface="+mn-ea"/>
              </a:rPr>
              <a:t>right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→letter = right | letter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letter→a | b | c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166485" y="996950"/>
            <a:ext cx="3352165" cy="645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什么是语言的定义？</a:t>
            </a:r>
            <a:endParaRPr lang="zh-CN" altLang="en-US">
              <a:sym typeface="+mn-ea"/>
            </a:endParaRPr>
          </a:p>
          <a:p>
            <a:r>
              <a:rPr lang="en-US">
                <a:sym typeface="+mn-ea"/>
              </a:rPr>
              <a:t>What is language (definition)?</a:t>
            </a:r>
            <a:endParaRPr lang="en-US"/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02-3 Ambiguous grammar / </a:t>
            </a:r>
            <a:r>
              <a:rPr lang="zh-CN" altLang="en-US">
                <a:sym typeface="+mn-ea"/>
              </a:rPr>
              <a:t>二义性文法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02-3(1) Ambiguous grammar / </a:t>
            </a:r>
            <a:r>
              <a:rPr lang="zh-CN" altLang="en-US">
                <a:sym typeface="+mn-ea"/>
              </a:rPr>
              <a:t>二义性文法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判定条件</a:t>
            </a:r>
            <a:r>
              <a:rPr lang="en-US" altLang="zh-CN"/>
              <a:t>/condition to judge ambiguity of grammar</a:t>
            </a:r>
            <a:endParaRPr lang="en-US" altLang="zh-CN"/>
          </a:p>
          <a:p>
            <a:r>
              <a:rPr lang="en-US" altLang="zh-CN"/>
              <a:t>(1) </a:t>
            </a:r>
            <a:r>
              <a:rPr lang="zh-CN" altLang="en-US"/>
              <a:t>同一个文法，存在两个不同的最左推导序列（或仅用最右</a:t>
            </a:r>
            <a:r>
              <a:rPr lang="zh-CN" altLang="en-US"/>
              <a:t>推导），得到相同的</a:t>
            </a:r>
            <a:r>
              <a:rPr lang="zh-CN" altLang="en-US"/>
              <a:t>符号串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     Given a grammar, there exists at least two different sequences of left-most derivation ( or only use right-most derivation) to generate the same string.</a:t>
            </a:r>
            <a:endParaRPr lang="en-US" altLang="zh-CN"/>
          </a:p>
          <a:p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19505" y="3646170"/>
            <a:ext cx="2825115" cy="1198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【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G(string)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】</a:t>
            </a:r>
            <a:endParaRPr lang="zh-CN" altLang="en-US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1"/>
            <a:r>
              <a:rPr lang="en-US" altLang="zh-CN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string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→string + string | string - string | num</a:t>
            </a:r>
            <a:endParaRPr lang="en-US" altLang="zh-CN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CN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num→0 | 1 | ... | 9</a:t>
            </a:r>
            <a:endParaRPr lang="en-US" altLang="zh-CN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10225" y="3836670"/>
            <a:ext cx="2825115" cy="645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string =&gt; ...</a:t>
            </a:r>
            <a:endParaRPr lang="en-US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r>
              <a:rPr lang="en-US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    =&gt;  9 - 5 + 2</a:t>
            </a:r>
            <a:endParaRPr lang="en-US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2800">
                <a:sym typeface="+mn-ea"/>
              </a:rPr>
              <a:t>02-3(2) Ambiguous grammar / </a:t>
            </a:r>
            <a:r>
              <a:rPr lang="zh-CN" altLang="en-US" sz="2800">
                <a:sym typeface="+mn-ea"/>
              </a:rPr>
              <a:t>二义性文法</a:t>
            </a:r>
            <a:br>
              <a:rPr lang="zh-CN" altLang="en-US" sz="2800">
                <a:sym typeface="+mn-ea"/>
              </a:rPr>
            </a:br>
            <a:r>
              <a:rPr lang="zh-CN" altLang="en-US" sz="2800">
                <a:sym typeface="+mn-ea"/>
              </a:rPr>
              <a:t>（无严重后果的例子</a:t>
            </a:r>
            <a:r>
              <a:rPr lang="en-US" altLang="zh-CN" sz="2800">
                <a:sym typeface="+mn-ea"/>
              </a:rPr>
              <a:t>/Examples without serious error</a:t>
            </a:r>
            <a:r>
              <a:rPr lang="zh-CN" altLang="en-US" sz="2800">
                <a:sym typeface="+mn-ea"/>
              </a:rPr>
              <a:t>）</a:t>
            </a:r>
            <a:endParaRPr lang="zh-CN" altLang="en-US" sz="280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判定条件</a:t>
            </a:r>
            <a:r>
              <a:rPr lang="en-US" altLang="zh-CN"/>
              <a:t>/condition to judge ambiguity of grammar</a:t>
            </a:r>
            <a:endParaRPr lang="en-US" altLang="zh-CN"/>
          </a:p>
          <a:p>
            <a:r>
              <a:rPr lang="en-US" altLang="zh-CN"/>
              <a:t>(2)</a:t>
            </a:r>
            <a:r>
              <a:rPr lang="zh-CN" altLang="en-US"/>
              <a:t>同一个文法，对于同一个符号串，存在两个不同的具体语法树（</a:t>
            </a:r>
            <a:r>
              <a:rPr lang="zh-CN" altLang="en-US"/>
              <a:t>分析树）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     Given a grammar, there exists at least two different sequences of parsing trees to generate the same string.</a:t>
            </a:r>
            <a:endParaRPr lang="en-US" altLang="zh-CN"/>
          </a:p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33793" name="图片 92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4335" y="3340735"/>
            <a:ext cx="7980680" cy="30886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9645015" y="3255645"/>
            <a:ext cx="254000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G(string)</a:t>
            </a:r>
            <a:r>
              <a:rPr lang="zh-CN" altLang="en-US">
                <a:sym typeface="+mn-ea"/>
              </a:rPr>
              <a:t>】</a:t>
            </a:r>
            <a:endParaRPr lang="zh-CN" altLang="en-US"/>
          </a:p>
          <a:p>
            <a:pPr lvl="1"/>
            <a:r>
              <a:rPr lang="en-US" altLang="zh-CN">
                <a:sym typeface="+mn-ea"/>
              </a:rPr>
              <a:t>string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→string + string | string - string | num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num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→0 | 1 | ... | 9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02-3(3)</a:t>
            </a:r>
            <a:r>
              <a:rPr lang="en-US" altLang="zh-CN">
                <a:sym typeface="+mn-ea"/>
              </a:rPr>
              <a:t>Ambiguous grammar / </a:t>
            </a:r>
            <a:r>
              <a:rPr lang="zh-CN" altLang="en-US">
                <a:sym typeface="+mn-ea"/>
              </a:rPr>
              <a:t>二义性文法</a:t>
            </a:r>
            <a:br>
              <a:rPr lang="zh-CN" altLang="en-US">
                <a:sym typeface="+mn-ea"/>
              </a:rPr>
            </a:br>
            <a:r>
              <a:rPr lang="zh-CN" altLang="en-US">
                <a:sym typeface="+mn-ea"/>
              </a:rPr>
              <a:t>（优先级错误</a:t>
            </a:r>
            <a:r>
              <a:rPr lang="en-US" altLang="zh-CN">
                <a:sym typeface="+mn-ea"/>
              </a:rPr>
              <a:t>/Examples with priority error</a:t>
            </a:r>
            <a:r>
              <a:rPr lang="zh-CN" altLang="en-US">
                <a:sym typeface="+mn-ea"/>
              </a:rPr>
              <a:t>）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8194" name="图片 819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935" y="2018665"/>
            <a:ext cx="7910195" cy="41344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9190990" y="2666365"/>
            <a:ext cx="2719705" cy="11988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G(E)</a:t>
            </a:r>
            <a:r>
              <a:rPr lang="zh-CN" altLang="en-US">
                <a:sym typeface="+mn-ea"/>
              </a:rPr>
              <a:t>】</a:t>
            </a:r>
            <a:endParaRPr lang="zh-CN" altLang="en-US"/>
          </a:p>
          <a:p>
            <a:pPr lvl="1"/>
            <a:r>
              <a:rPr lang="en-US" altLang="zh-CN">
                <a:sym typeface="+mn-ea"/>
              </a:rPr>
              <a:t>E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→E + E | E - E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| num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num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→0 | 1 | ... | 9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02-3(4)Ambiguous grammar / </a:t>
            </a:r>
            <a:r>
              <a:rPr lang="zh-CN" altLang="en-US">
                <a:sym typeface="+mn-ea"/>
              </a:rPr>
              <a:t>二义性文法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判定条件</a:t>
            </a:r>
            <a:r>
              <a:rPr lang="en-US" altLang="zh-CN"/>
              <a:t>/condition to judge ambiguity of grammar</a:t>
            </a:r>
            <a:endParaRPr lang="en-US" altLang="zh-CN"/>
          </a:p>
          <a:p>
            <a:r>
              <a:rPr lang="en-US" altLang="zh-CN"/>
              <a:t>(3)</a:t>
            </a:r>
            <a:r>
              <a:rPr lang="zh-CN" altLang="en-US"/>
              <a:t>若一个文法既有左递归，又有有递归。则该文法是二义性的（充分条件）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    If a grammar definition has left-recursion &amp; right-recursion at the same time, the grammar is ambiguous. This is the sufficient condition for ambiguous grammar).</a:t>
            </a:r>
            <a:endParaRPr lang="zh-CN" altLang="en-US"/>
          </a:p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845310" y="3849370"/>
            <a:ext cx="2719705" cy="11988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G(E)</a:t>
            </a:r>
            <a:r>
              <a:rPr lang="zh-CN" altLang="en-US">
                <a:sym typeface="+mn-ea"/>
              </a:rPr>
              <a:t>】</a:t>
            </a:r>
            <a:endParaRPr lang="zh-CN" altLang="en-US"/>
          </a:p>
          <a:p>
            <a:pPr lvl="1"/>
            <a:r>
              <a:rPr lang="en-US" altLang="zh-CN">
                <a:sym typeface="+mn-ea"/>
              </a:rPr>
              <a:t>E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→E + E | E - E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| num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num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→0 | 1 | ... | 9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z="3200"/>
              <a:t>02-3(5-1)"if-else"</a:t>
            </a:r>
            <a:r>
              <a:rPr lang="zh-CN" altLang="en-US" sz="3200"/>
              <a:t>的二义性</a:t>
            </a:r>
            <a:r>
              <a:rPr lang="en-US" altLang="zh-CN" sz="3200"/>
              <a:t>/Ambiguity of "if-else"</a:t>
            </a:r>
            <a:endParaRPr lang="en-US" altLang="zh-CN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龙书第</a:t>
            </a:r>
            <a:r>
              <a:rPr lang="en-US" altLang="zh-CN"/>
              <a:t>4</a:t>
            </a:r>
            <a:r>
              <a:rPr lang="zh-CN" altLang="en-US"/>
              <a:t>章</a:t>
            </a:r>
            <a:r>
              <a:rPr lang="en-US" altLang="zh-CN"/>
              <a:t>4.3.1</a:t>
            </a:r>
            <a:r>
              <a:rPr lang="zh-CN" altLang="en-US"/>
              <a:t>节</a:t>
            </a:r>
            <a:endParaRPr lang="zh-CN" altLang="en-US"/>
          </a:p>
          <a:p>
            <a:pPr lvl="1"/>
            <a:r>
              <a:rPr lang="en-US" altLang="zh-CN"/>
              <a:t>pp.133</a:t>
            </a:r>
            <a:endParaRPr lang="zh-CN" altLang="en-US"/>
          </a:p>
          <a:p>
            <a:pPr lvl="1"/>
            <a:r>
              <a:rPr lang="en-US" altLang="zh-CN"/>
              <a:t>if-else</a:t>
            </a:r>
            <a:r>
              <a:rPr lang="zh-CN" altLang="en-US"/>
              <a:t>例子</a:t>
            </a:r>
            <a:r>
              <a:rPr lang="en-US" altLang="zh-CN"/>
              <a:t>/example of if-else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580380" y="1952625"/>
            <a:ext cx="4779010" cy="25844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G(stmt)</a:t>
            </a:r>
            <a:r>
              <a:rPr lang="zh-CN" altLang="en-US">
                <a:sym typeface="+mn-ea"/>
              </a:rPr>
              <a:t>】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(1)S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→if E then S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(2)         | if E then St else S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(3)         | other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(4)E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→id&lt;id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(5)other→id=id ;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u="sng"/>
              <a:t>说明</a:t>
            </a:r>
            <a:r>
              <a:rPr lang="en-US" altLang="zh-CN" u="sng"/>
              <a:t>/Notice</a:t>
            </a:r>
            <a:r>
              <a:rPr lang="zh-CN" altLang="en-US" u="sng"/>
              <a:t>：</a:t>
            </a:r>
            <a:endParaRPr lang="zh-CN" altLang="en-US" u="sng"/>
          </a:p>
          <a:p>
            <a:r>
              <a:rPr lang="en-US" altLang="zh-CN" i="1" u="sng"/>
              <a:t>**</a:t>
            </a:r>
            <a:r>
              <a:rPr lang="zh-CN" altLang="en-US" i="1" u="sng"/>
              <a:t>这里假定</a:t>
            </a:r>
            <a:r>
              <a:rPr lang="en-US" altLang="zh-CN" i="1" u="sng"/>
              <a:t>other</a:t>
            </a:r>
            <a:r>
              <a:rPr lang="zh-CN" altLang="en-US" i="1" u="sng"/>
              <a:t>只能是变量赋值</a:t>
            </a:r>
            <a:r>
              <a:rPr lang="zh-CN" altLang="en-US" i="1" u="sng"/>
              <a:t>语句</a:t>
            </a:r>
            <a:endParaRPr lang="zh-CN" altLang="en-US" i="1" u="sng"/>
          </a:p>
          <a:p>
            <a:r>
              <a:rPr lang="en-US" altLang="zh-CN" i="1" u="sng"/>
              <a:t>**suppose ‘other’ is assign statement</a:t>
            </a:r>
            <a:endParaRPr lang="en-US" altLang="zh-CN" i="1" u="sng"/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z="3200"/>
              <a:t>02-3(5-2)"if-else"</a:t>
            </a:r>
            <a:r>
              <a:rPr lang="zh-CN" altLang="en-US" sz="3200"/>
              <a:t>的二义性</a:t>
            </a:r>
            <a:r>
              <a:rPr lang="en-US" altLang="zh-CN" sz="3200"/>
              <a:t>/Ambiguity of "if-else"</a:t>
            </a:r>
            <a:endParaRPr lang="en-US" altLang="zh-CN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龙书第</a:t>
            </a:r>
            <a:r>
              <a:rPr lang="en-US" altLang="zh-CN"/>
              <a:t>4</a:t>
            </a:r>
            <a:r>
              <a:rPr lang="zh-CN" altLang="en-US"/>
              <a:t>章</a:t>
            </a:r>
            <a:r>
              <a:rPr lang="en-US" altLang="zh-CN"/>
              <a:t>4.3.1</a:t>
            </a:r>
            <a:r>
              <a:rPr lang="zh-CN" altLang="en-US"/>
              <a:t>节</a:t>
            </a:r>
            <a:endParaRPr lang="zh-CN" altLang="en-US"/>
          </a:p>
          <a:p>
            <a:pPr lvl="1"/>
            <a:r>
              <a:rPr lang="en-US" altLang="zh-CN"/>
              <a:t>pp.133</a:t>
            </a:r>
            <a:endParaRPr lang="zh-CN" altLang="en-US"/>
          </a:p>
          <a:p>
            <a:pPr lvl="1"/>
            <a:r>
              <a:rPr lang="en-US" altLang="zh-CN"/>
              <a:t>if-else</a:t>
            </a:r>
            <a:r>
              <a:rPr lang="zh-CN" altLang="en-US"/>
              <a:t>例子</a:t>
            </a:r>
            <a:r>
              <a:rPr lang="en-US" altLang="zh-CN"/>
              <a:t>/example of if-else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31215" y="2988310"/>
            <a:ext cx="4055110" cy="25844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G(stmt)</a:t>
            </a:r>
            <a:r>
              <a:rPr lang="zh-CN" altLang="en-US">
                <a:sym typeface="+mn-ea"/>
              </a:rPr>
              <a:t>】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(1)S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→if E then S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(2)         | if E then St else S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(3)         | other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(4)E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→id&lt;id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(5)other→id=id ;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u="sng"/>
              <a:t>说明</a:t>
            </a:r>
            <a:r>
              <a:rPr lang="en-US" altLang="zh-CN" u="sng"/>
              <a:t>/Notice</a:t>
            </a:r>
            <a:r>
              <a:rPr lang="zh-CN" altLang="en-US" u="sng"/>
              <a:t>：</a:t>
            </a:r>
            <a:endParaRPr lang="zh-CN" altLang="en-US" u="sng"/>
          </a:p>
          <a:p>
            <a:r>
              <a:rPr lang="en-US" altLang="zh-CN" i="1" u="sng"/>
              <a:t>**</a:t>
            </a:r>
            <a:r>
              <a:rPr lang="zh-CN" altLang="en-US" i="1" u="sng"/>
              <a:t>这里假定</a:t>
            </a:r>
            <a:r>
              <a:rPr lang="en-US" altLang="zh-CN" i="1" u="sng"/>
              <a:t>other</a:t>
            </a:r>
            <a:r>
              <a:rPr lang="zh-CN" altLang="en-US" i="1" u="sng"/>
              <a:t>只能是变量赋值</a:t>
            </a:r>
            <a:r>
              <a:rPr lang="zh-CN" altLang="en-US" i="1" u="sng"/>
              <a:t>语句</a:t>
            </a:r>
            <a:endParaRPr lang="zh-CN" altLang="en-US" i="1" u="sng"/>
          </a:p>
          <a:p>
            <a:r>
              <a:rPr lang="en-US" altLang="zh-CN" i="1" u="sng"/>
              <a:t>**suppose ‘other’ is assign statement</a:t>
            </a:r>
            <a:endParaRPr lang="en-US" altLang="zh-CN" i="1" u="sng"/>
          </a:p>
        </p:txBody>
      </p:sp>
      <p:sp>
        <p:nvSpPr>
          <p:cNvPr id="6" name="文本框 5"/>
          <p:cNvSpPr txBox="1"/>
          <p:nvPr/>
        </p:nvSpPr>
        <p:spPr>
          <a:xfrm>
            <a:off x="6974840" y="1593850"/>
            <a:ext cx="3791585" cy="14763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G(stmt)</a:t>
            </a:r>
            <a:r>
              <a:rPr lang="zh-CN" altLang="en-US">
                <a:sym typeface="+mn-ea"/>
              </a:rPr>
              <a:t>】程序</a:t>
            </a:r>
            <a:r>
              <a:rPr lang="en-US" altLang="zh-CN">
                <a:sym typeface="+mn-ea"/>
              </a:rPr>
              <a:t>/program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if a&lt;b then a=b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else  if x&lt;y then a=x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else  a=y</a:t>
            </a:r>
            <a:endParaRPr lang="en-US" altLang="zh-CN">
              <a:sym typeface="+mn-ea"/>
            </a:endParaRPr>
          </a:p>
          <a:p>
            <a:r>
              <a:rPr lang="zh-CN" altLang="en-US">
                <a:highlight>
                  <a:srgbClr val="00FF00"/>
                </a:highlight>
                <a:sym typeface="+mn-ea"/>
              </a:rPr>
              <a:t>（无二义性的例子</a:t>
            </a:r>
            <a:r>
              <a:rPr lang="en-US" altLang="zh-CN">
                <a:highlight>
                  <a:srgbClr val="00FF00"/>
                </a:highlight>
                <a:sym typeface="+mn-ea"/>
              </a:rPr>
              <a:t>/without ambiguit)</a:t>
            </a:r>
            <a:endParaRPr lang="en-US" altLang="zh-CN">
              <a:highlight>
                <a:srgbClr val="00FF00"/>
              </a:highlight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z="3200"/>
              <a:t>02-3(5-3)"if-else"</a:t>
            </a:r>
            <a:r>
              <a:rPr lang="zh-CN" altLang="en-US" sz="3200"/>
              <a:t>的二义性</a:t>
            </a:r>
            <a:r>
              <a:rPr lang="en-US" altLang="zh-CN" sz="3200"/>
              <a:t>/Ambiguity of "if-else"</a:t>
            </a:r>
            <a:endParaRPr lang="en-US" altLang="zh-CN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龙书第</a:t>
            </a:r>
            <a:r>
              <a:rPr lang="en-US" altLang="zh-CN"/>
              <a:t>4</a:t>
            </a:r>
            <a:r>
              <a:rPr lang="zh-CN" altLang="en-US"/>
              <a:t>章</a:t>
            </a:r>
            <a:r>
              <a:rPr lang="en-US" altLang="zh-CN"/>
              <a:t>4.3.1</a:t>
            </a:r>
            <a:r>
              <a:rPr lang="zh-CN" altLang="en-US"/>
              <a:t>节</a:t>
            </a:r>
            <a:endParaRPr lang="zh-CN" altLang="en-US"/>
          </a:p>
          <a:p>
            <a:pPr lvl="1"/>
            <a:r>
              <a:rPr lang="en-US" altLang="zh-CN"/>
              <a:t>pp.133</a:t>
            </a:r>
            <a:endParaRPr lang="zh-CN" altLang="en-US"/>
          </a:p>
          <a:p>
            <a:pPr lvl="1"/>
            <a:r>
              <a:rPr lang="en-US" altLang="zh-CN"/>
              <a:t>if-else</a:t>
            </a:r>
            <a:r>
              <a:rPr lang="zh-CN" altLang="en-US"/>
              <a:t>例子</a:t>
            </a:r>
            <a:r>
              <a:rPr lang="en-US" altLang="zh-CN"/>
              <a:t>/example of if-else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31215" y="2988310"/>
            <a:ext cx="4055110" cy="25844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G(stmt)</a:t>
            </a:r>
            <a:r>
              <a:rPr lang="zh-CN" altLang="en-US">
                <a:sym typeface="+mn-ea"/>
              </a:rPr>
              <a:t>】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(1)S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→if E then S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(2)         | if E then St else S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(3)         | other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(4)E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→id&lt;id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(5)other→id=id ;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u="sng"/>
              <a:t>说明</a:t>
            </a:r>
            <a:r>
              <a:rPr lang="en-US" altLang="zh-CN" u="sng"/>
              <a:t>/Notice</a:t>
            </a:r>
            <a:r>
              <a:rPr lang="zh-CN" altLang="en-US" u="sng"/>
              <a:t>：</a:t>
            </a:r>
            <a:endParaRPr lang="zh-CN" altLang="en-US" u="sng"/>
          </a:p>
          <a:p>
            <a:r>
              <a:rPr lang="en-US" altLang="zh-CN" i="1" u="sng"/>
              <a:t>**</a:t>
            </a:r>
            <a:r>
              <a:rPr lang="zh-CN" altLang="en-US" i="1" u="sng"/>
              <a:t>这里假定</a:t>
            </a:r>
            <a:r>
              <a:rPr lang="en-US" altLang="zh-CN" i="1" u="sng"/>
              <a:t>other</a:t>
            </a:r>
            <a:r>
              <a:rPr lang="zh-CN" altLang="en-US" i="1" u="sng"/>
              <a:t>只能是变量赋值</a:t>
            </a:r>
            <a:r>
              <a:rPr lang="zh-CN" altLang="en-US" i="1" u="sng"/>
              <a:t>语句</a:t>
            </a:r>
            <a:endParaRPr lang="zh-CN" altLang="en-US" i="1" u="sng"/>
          </a:p>
          <a:p>
            <a:r>
              <a:rPr lang="en-US" altLang="zh-CN" i="1" u="sng"/>
              <a:t>**suppose ‘other’ is assign statement</a:t>
            </a:r>
            <a:endParaRPr lang="en-US" altLang="zh-CN" i="1" u="sng"/>
          </a:p>
        </p:txBody>
      </p:sp>
      <p:sp>
        <p:nvSpPr>
          <p:cNvPr id="6" name="文本框 5"/>
          <p:cNvSpPr txBox="1"/>
          <p:nvPr/>
        </p:nvSpPr>
        <p:spPr>
          <a:xfrm>
            <a:off x="5781675" y="1593850"/>
            <a:ext cx="4984750" cy="922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G(stmt)</a:t>
            </a:r>
            <a:r>
              <a:rPr lang="zh-CN" altLang="en-US">
                <a:sym typeface="+mn-ea"/>
              </a:rPr>
              <a:t>】程序</a:t>
            </a:r>
            <a:r>
              <a:rPr lang="en-US" altLang="zh-CN">
                <a:sym typeface="+mn-ea"/>
              </a:rPr>
              <a:t>/program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if a&lt;b then if  x&lt;y  then a=x;  else  a=y;</a:t>
            </a:r>
            <a:endParaRPr lang="en-US" altLang="zh-CN">
              <a:sym typeface="+mn-ea"/>
            </a:endParaRPr>
          </a:p>
          <a:p>
            <a:r>
              <a:rPr lang="zh-CN" altLang="en-US">
                <a:highlight>
                  <a:srgbClr val="00FF00"/>
                </a:highlight>
                <a:sym typeface="+mn-ea"/>
              </a:rPr>
              <a:t>（二义性例子</a:t>
            </a:r>
            <a:r>
              <a:rPr lang="en-US" altLang="zh-CN">
                <a:highlight>
                  <a:srgbClr val="00FF00"/>
                </a:highlight>
                <a:sym typeface="+mn-ea"/>
              </a:rPr>
              <a:t>/ambiguit)</a:t>
            </a:r>
            <a:endParaRPr lang="en-US" altLang="zh-CN">
              <a:highlight>
                <a:srgbClr val="00FF00"/>
              </a:highlight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739765" y="2677160"/>
            <a:ext cx="4984750" cy="23069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en-US">
                <a:highlight>
                  <a:srgbClr val="FF0000"/>
                </a:highlight>
                <a:sym typeface="+mn-ea"/>
              </a:rPr>
              <a:t>else</a:t>
            </a:r>
            <a:r>
              <a:rPr lang="zh-CN" altLang="en-US">
                <a:highlight>
                  <a:srgbClr val="FF0000"/>
                </a:highlight>
                <a:sym typeface="+mn-ea"/>
              </a:rPr>
              <a:t>悬挂问题</a:t>
            </a:r>
            <a:r>
              <a:rPr lang="en-US" altLang="zh-CN">
                <a:highlight>
                  <a:srgbClr val="FF0000"/>
                </a:highlight>
                <a:sym typeface="+mn-ea"/>
              </a:rPr>
              <a:t> / dangling else problem</a:t>
            </a:r>
            <a:endParaRPr lang="en-US" altLang="zh-CN">
              <a:highlight>
                <a:srgbClr val="FF0000"/>
              </a:highlight>
              <a:sym typeface="+mn-ea"/>
            </a:endParaRPr>
          </a:p>
          <a:p>
            <a:endParaRPr lang="en-US" altLang="zh-CN">
              <a:sym typeface="+mn-ea"/>
            </a:endParaRPr>
          </a:p>
          <a:p>
            <a:r>
              <a:rPr lang="zh-CN" altLang="en-US">
                <a:highlight>
                  <a:srgbClr val="00FF00"/>
                </a:highlight>
                <a:sym typeface="+mn-ea"/>
              </a:rPr>
              <a:t>（</a:t>
            </a:r>
            <a:r>
              <a:rPr lang="en-US" altLang="zh-CN">
                <a:highlight>
                  <a:srgbClr val="00FF00"/>
                </a:highlight>
                <a:sym typeface="+mn-ea"/>
              </a:rPr>
              <a:t>1</a:t>
            </a:r>
            <a:r>
              <a:rPr lang="zh-CN" altLang="en-US">
                <a:highlight>
                  <a:srgbClr val="00FF00"/>
                </a:highlight>
                <a:sym typeface="+mn-ea"/>
              </a:rPr>
              <a:t>）</a:t>
            </a:r>
            <a:r>
              <a:rPr lang="en-US" altLang="zh-CN">
                <a:highlight>
                  <a:srgbClr val="FF00FF"/>
                </a:highlight>
                <a:sym typeface="+mn-ea"/>
              </a:rPr>
              <a:t>if a&lt;b then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     </a:t>
            </a:r>
            <a:r>
              <a:rPr lang="en-US" altLang="zh-CN">
                <a:highlight>
                  <a:srgbClr val="FF0000"/>
                </a:highlight>
                <a:sym typeface="+mn-ea"/>
              </a:rPr>
              <a:t>if  x&lt;y  then a=x;  else  a=y;</a:t>
            </a:r>
            <a:endParaRPr lang="en-US" altLang="zh-CN">
              <a:highlight>
                <a:srgbClr val="FF0000"/>
              </a:highlight>
              <a:sym typeface="+mn-ea"/>
            </a:endParaRPr>
          </a:p>
          <a:p>
            <a:endParaRPr lang="en-US" altLang="zh-CN">
              <a:sym typeface="+mn-ea"/>
            </a:endParaRPr>
          </a:p>
          <a:p>
            <a:r>
              <a:rPr lang="zh-CN" altLang="en-US">
                <a:highlight>
                  <a:srgbClr val="00FFFF"/>
                </a:highlight>
                <a:sym typeface="+mn-ea"/>
              </a:rPr>
              <a:t>（</a:t>
            </a:r>
            <a:r>
              <a:rPr lang="en-US" altLang="zh-CN">
                <a:highlight>
                  <a:srgbClr val="00FFFF"/>
                </a:highlight>
                <a:sym typeface="+mn-ea"/>
              </a:rPr>
              <a:t>2</a:t>
            </a:r>
            <a:r>
              <a:rPr lang="zh-CN" altLang="en-US">
                <a:highlight>
                  <a:srgbClr val="00FFFF"/>
                </a:highlight>
                <a:sym typeface="+mn-ea"/>
              </a:rPr>
              <a:t>）</a:t>
            </a:r>
            <a:r>
              <a:rPr lang="en-US" altLang="zh-CN">
                <a:highlight>
                  <a:srgbClr val="FFFF00"/>
                </a:highlight>
                <a:sym typeface="+mn-ea"/>
              </a:rPr>
              <a:t>if a&lt;b then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     </a:t>
            </a:r>
            <a:r>
              <a:rPr lang="en-US" altLang="zh-CN">
                <a:highlight>
                  <a:srgbClr val="00FFFF"/>
                </a:highlight>
                <a:sym typeface="+mn-ea"/>
              </a:rPr>
              <a:t>if x &lt; y then a=x;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</a:t>
            </a:r>
            <a:r>
              <a:rPr lang="en-US" altLang="zh-CN">
                <a:highlight>
                  <a:srgbClr val="FFFF00"/>
                </a:highlight>
                <a:sym typeface="+mn-ea"/>
              </a:rPr>
              <a:t>else  a=y;</a:t>
            </a:r>
            <a:endParaRPr lang="en-US" altLang="zh-CN">
              <a:highlight>
                <a:srgbClr val="FFFF00"/>
              </a:highlight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Part 01-Chomsky</a:t>
            </a:r>
            <a:r>
              <a:rPr lang="zh-CN" altLang="en-US"/>
              <a:t>文法分类</a:t>
            </a:r>
            <a:r>
              <a:rPr lang="en-US" altLang="zh-CN"/>
              <a:t>/Chomsky Hierarchy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重要内容</a:t>
            </a:r>
            <a:r>
              <a:rPr lang="en-US" altLang="zh-CN"/>
              <a:t> / Important contents</a:t>
            </a:r>
            <a:r>
              <a:rPr lang="zh-CN" altLang="en-US"/>
              <a:t>：</a:t>
            </a:r>
            <a:endParaRPr lang="zh-CN" altLang="en-US"/>
          </a:p>
          <a:p>
            <a:pPr lvl="1"/>
            <a:r>
              <a:rPr lang="en-US" altLang="zh-CN"/>
              <a:t>4 types of grammars / 4</a:t>
            </a:r>
            <a:r>
              <a:rPr lang="zh-CN" altLang="en-US"/>
              <a:t>类</a:t>
            </a:r>
            <a:r>
              <a:rPr lang="zh-CN" altLang="en-US"/>
              <a:t>文法</a:t>
            </a:r>
            <a:endParaRPr lang="zh-CN" altLang="en-US"/>
          </a:p>
          <a:p>
            <a:pPr lvl="1"/>
            <a:r>
              <a:rPr lang="en-US" altLang="zh-CN"/>
              <a:t>4 types of automaton / 4</a:t>
            </a:r>
            <a:r>
              <a:rPr lang="zh-CN" altLang="en-US"/>
              <a:t>类</a:t>
            </a:r>
            <a:r>
              <a:rPr lang="zh-CN" altLang="en-US"/>
              <a:t>自动机</a:t>
            </a:r>
            <a:endParaRPr lang="zh-CN" altLang="en-US"/>
          </a:p>
          <a:p>
            <a:pPr lvl="1"/>
            <a:r>
              <a:rPr lang="en-US" altLang="zh-CN"/>
              <a:t>BNF&amp;/EBNF</a:t>
            </a:r>
            <a:r>
              <a:rPr lang="zh-CN" altLang="en-US"/>
              <a:t>表示与前后文无关文法</a:t>
            </a:r>
            <a:r>
              <a:rPr lang="en-US" altLang="zh-CN"/>
              <a:t> / BNF &amp; EBNF for Context free language (2 type grammar)</a:t>
            </a:r>
            <a:endParaRPr lang="zh-CN" altLang="en-US"/>
          </a:p>
          <a:p>
            <a:pPr lvl="1"/>
            <a:r>
              <a:rPr lang="zh-CN" altLang="en-US"/>
              <a:t>正规文法</a:t>
            </a:r>
            <a:r>
              <a:rPr lang="en-US" altLang="zh-CN"/>
              <a:t>&amp; </a:t>
            </a:r>
            <a:r>
              <a:rPr lang="zh-CN" altLang="en-US"/>
              <a:t>正规式</a:t>
            </a:r>
            <a:r>
              <a:rPr lang="en-US" altLang="zh-CN"/>
              <a:t> &amp;</a:t>
            </a:r>
            <a:r>
              <a:rPr lang="zh-CN" altLang="en-US"/>
              <a:t>有限自动机</a:t>
            </a:r>
            <a:r>
              <a:rPr lang="en-US" altLang="zh-CN"/>
              <a:t> &amp; </a:t>
            </a:r>
            <a:r>
              <a:rPr lang="zh-CN" altLang="en-US"/>
              <a:t>词法分析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   Regular Grammar &amp; </a:t>
            </a:r>
            <a:r>
              <a:rPr lang="en-US" altLang="zh-CN"/>
              <a:t>Regular Expression / Finite Automata / Lexical Analysis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z="3200"/>
              <a:t>02-3(5-4)"if-else"</a:t>
            </a:r>
            <a:r>
              <a:rPr lang="zh-CN" altLang="en-US" sz="3200"/>
              <a:t>的二义性</a:t>
            </a:r>
            <a:r>
              <a:rPr lang="en-US" altLang="zh-CN" sz="3200"/>
              <a:t>/Ambiguity of "if-else"</a:t>
            </a:r>
            <a:endParaRPr lang="en-US" altLang="zh-CN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1370330"/>
            <a:ext cx="10174605" cy="2673985"/>
          </a:xfrm>
        </p:spPr>
        <p:txBody>
          <a:bodyPr/>
          <a:p>
            <a:r>
              <a:rPr lang="zh-CN" altLang="en-US"/>
              <a:t>龙书第</a:t>
            </a:r>
            <a:r>
              <a:rPr lang="en-US" altLang="zh-CN"/>
              <a:t>4</a:t>
            </a:r>
            <a:r>
              <a:rPr lang="zh-CN" altLang="en-US"/>
              <a:t>章</a:t>
            </a:r>
            <a:r>
              <a:rPr lang="en-US" altLang="zh-CN"/>
              <a:t>4.3.1</a:t>
            </a:r>
            <a:r>
              <a:rPr lang="zh-CN" altLang="en-US"/>
              <a:t>节</a:t>
            </a:r>
            <a:endParaRPr lang="zh-CN" altLang="en-US"/>
          </a:p>
          <a:p>
            <a:pPr lvl="1"/>
            <a:r>
              <a:rPr lang="en-US" altLang="zh-CN"/>
              <a:t>pp.133</a:t>
            </a:r>
            <a:endParaRPr lang="zh-CN" altLang="en-US"/>
          </a:p>
          <a:p>
            <a:pPr lvl="1"/>
            <a:r>
              <a:rPr lang="en-US" altLang="zh-CN"/>
              <a:t>if-else</a:t>
            </a:r>
            <a:r>
              <a:rPr lang="zh-CN" altLang="en-US"/>
              <a:t>例子</a:t>
            </a:r>
            <a:r>
              <a:rPr lang="en-US" altLang="zh-CN"/>
              <a:t>/example of if-else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21390" y="6116280"/>
            <a:ext cx="2700000" cy="316800"/>
          </a:xfrm>
        </p:spPr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31215" y="2988310"/>
            <a:ext cx="4055110" cy="25844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G(stmt)</a:t>
            </a:r>
            <a:r>
              <a:rPr lang="zh-CN" altLang="en-US">
                <a:sym typeface="+mn-ea"/>
              </a:rPr>
              <a:t>】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(1)S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→if E then S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(2)         | if E then St else S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(3)         | other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(4)E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→id&lt;id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(5)other→id=id ;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u="sng"/>
              <a:t>说明</a:t>
            </a:r>
            <a:r>
              <a:rPr lang="en-US" altLang="zh-CN" u="sng"/>
              <a:t>/Notice</a:t>
            </a:r>
            <a:r>
              <a:rPr lang="zh-CN" altLang="en-US" u="sng"/>
              <a:t>：</a:t>
            </a:r>
            <a:endParaRPr lang="zh-CN" altLang="en-US" u="sng"/>
          </a:p>
          <a:p>
            <a:r>
              <a:rPr lang="en-US" altLang="zh-CN" i="1" u="sng"/>
              <a:t>**</a:t>
            </a:r>
            <a:r>
              <a:rPr lang="zh-CN" altLang="en-US" i="1" u="sng"/>
              <a:t>这里假定</a:t>
            </a:r>
            <a:r>
              <a:rPr lang="en-US" altLang="zh-CN" i="1" u="sng"/>
              <a:t>other</a:t>
            </a:r>
            <a:r>
              <a:rPr lang="zh-CN" altLang="en-US" i="1" u="sng"/>
              <a:t>只能是变量赋值</a:t>
            </a:r>
            <a:r>
              <a:rPr lang="zh-CN" altLang="en-US" i="1" u="sng"/>
              <a:t>语句</a:t>
            </a:r>
            <a:endParaRPr lang="zh-CN" altLang="en-US" i="1" u="sng"/>
          </a:p>
          <a:p>
            <a:r>
              <a:rPr lang="en-US" altLang="zh-CN" i="1" u="sng"/>
              <a:t>**suppose ‘other’ is assign statement</a:t>
            </a:r>
            <a:endParaRPr lang="en-US" altLang="zh-CN" i="1" u="sng"/>
          </a:p>
        </p:txBody>
      </p:sp>
      <p:sp>
        <p:nvSpPr>
          <p:cNvPr id="6" name="文本框 5"/>
          <p:cNvSpPr txBox="1"/>
          <p:nvPr/>
        </p:nvSpPr>
        <p:spPr>
          <a:xfrm>
            <a:off x="3293745" y="1261110"/>
            <a:ext cx="4984750" cy="922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G(stmt)</a:t>
            </a:r>
            <a:r>
              <a:rPr lang="zh-CN" altLang="en-US">
                <a:sym typeface="+mn-ea"/>
              </a:rPr>
              <a:t>】程序</a:t>
            </a:r>
            <a:r>
              <a:rPr lang="en-US" altLang="zh-CN">
                <a:sym typeface="+mn-ea"/>
              </a:rPr>
              <a:t>/program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if a&lt;b then if  x&lt;y  then a=x;  else  a=y;</a:t>
            </a:r>
            <a:endParaRPr lang="en-US" altLang="zh-CN">
              <a:sym typeface="+mn-ea"/>
            </a:endParaRPr>
          </a:p>
          <a:p>
            <a:r>
              <a:rPr lang="zh-CN" altLang="en-US">
                <a:highlight>
                  <a:srgbClr val="00FF00"/>
                </a:highlight>
                <a:sym typeface="+mn-ea"/>
              </a:rPr>
              <a:t>（二义性例子</a:t>
            </a:r>
            <a:r>
              <a:rPr lang="en-US" altLang="zh-CN">
                <a:highlight>
                  <a:srgbClr val="00FF00"/>
                </a:highlight>
                <a:sym typeface="+mn-ea"/>
              </a:rPr>
              <a:t>/ambiguit)</a:t>
            </a:r>
            <a:endParaRPr lang="en-US" altLang="zh-CN">
              <a:highlight>
                <a:srgbClr val="00FF00"/>
              </a:highlight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658735" y="1581785"/>
            <a:ext cx="4197350" cy="1198880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txBody>
          <a:bodyPr wrap="square" rtlCol="0" anchor="t">
            <a:spAutoFit/>
          </a:bodyPr>
          <a:p>
            <a:r>
              <a:rPr lang="en-US">
                <a:highlight>
                  <a:srgbClr val="FF0000"/>
                </a:highlight>
                <a:sym typeface="+mn-ea"/>
              </a:rPr>
              <a:t>else</a:t>
            </a:r>
            <a:r>
              <a:rPr lang="zh-CN" altLang="en-US">
                <a:highlight>
                  <a:srgbClr val="FF0000"/>
                </a:highlight>
                <a:sym typeface="+mn-ea"/>
              </a:rPr>
              <a:t>悬挂问题</a:t>
            </a:r>
            <a:r>
              <a:rPr lang="en-US" altLang="zh-CN">
                <a:highlight>
                  <a:srgbClr val="FF0000"/>
                </a:highlight>
                <a:sym typeface="+mn-ea"/>
              </a:rPr>
              <a:t> / dangling else problem</a:t>
            </a:r>
            <a:endParaRPr lang="en-US" altLang="zh-CN">
              <a:highlight>
                <a:srgbClr val="FF0000"/>
              </a:highlight>
              <a:sym typeface="+mn-ea"/>
            </a:endParaRPr>
          </a:p>
          <a:p>
            <a:endParaRPr lang="en-US" altLang="zh-CN">
              <a:sym typeface="+mn-ea"/>
            </a:endParaRPr>
          </a:p>
          <a:p>
            <a:r>
              <a:rPr lang="zh-CN" altLang="en-US">
                <a:highlight>
                  <a:srgbClr val="00FF00"/>
                </a:highlight>
                <a:sym typeface="+mn-ea"/>
              </a:rPr>
              <a:t>（</a:t>
            </a:r>
            <a:r>
              <a:rPr lang="en-US" altLang="zh-CN">
                <a:highlight>
                  <a:srgbClr val="00FF00"/>
                </a:highlight>
                <a:sym typeface="+mn-ea"/>
              </a:rPr>
              <a:t>1</a:t>
            </a:r>
            <a:r>
              <a:rPr lang="zh-CN" altLang="en-US">
                <a:highlight>
                  <a:srgbClr val="00FF00"/>
                </a:highlight>
                <a:sym typeface="+mn-ea"/>
              </a:rPr>
              <a:t>）</a:t>
            </a:r>
            <a:r>
              <a:rPr lang="en-US" altLang="zh-CN">
                <a:highlight>
                  <a:srgbClr val="FF00FF"/>
                </a:highlight>
                <a:sym typeface="+mn-ea"/>
              </a:rPr>
              <a:t>if a&lt;b then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     </a:t>
            </a:r>
            <a:r>
              <a:rPr lang="en-US" altLang="zh-CN">
                <a:highlight>
                  <a:srgbClr val="FF0000"/>
                </a:highlight>
                <a:sym typeface="+mn-ea"/>
              </a:rPr>
              <a:t>if  x&lt;y  then a=x;  else  a=y;</a:t>
            </a:r>
            <a:endParaRPr lang="en-US" altLang="zh-CN">
              <a:highlight>
                <a:srgbClr val="FF00FF"/>
              </a:highlight>
              <a:sym typeface="+mn-ea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7825105" y="2962910"/>
            <a:ext cx="77533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S</a:t>
            </a:r>
            <a:endParaRPr lang="en-US" altLang="zh-CN"/>
          </a:p>
        </p:txBody>
      </p:sp>
      <p:sp>
        <p:nvSpPr>
          <p:cNvPr id="9" name="圆角矩形 8"/>
          <p:cNvSpPr/>
          <p:nvPr/>
        </p:nvSpPr>
        <p:spPr>
          <a:xfrm>
            <a:off x="5683885" y="3479165"/>
            <a:ext cx="4279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if</a:t>
            </a:r>
            <a:endParaRPr lang="en-US" altLang="zh-CN"/>
          </a:p>
        </p:txBody>
      </p:sp>
      <p:sp>
        <p:nvSpPr>
          <p:cNvPr id="10" name="圆角矩形 9"/>
          <p:cNvSpPr/>
          <p:nvPr/>
        </p:nvSpPr>
        <p:spPr>
          <a:xfrm>
            <a:off x="6763385" y="3489960"/>
            <a:ext cx="47117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E</a:t>
            </a:r>
            <a:endParaRPr lang="en-US" altLang="zh-CN"/>
          </a:p>
        </p:txBody>
      </p:sp>
      <p:sp>
        <p:nvSpPr>
          <p:cNvPr id="11" name="圆角矩形 10"/>
          <p:cNvSpPr/>
          <p:nvPr/>
        </p:nvSpPr>
        <p:spPr>
          <a:xfrm>
            <a:off x="7493000" y="3479165"/>
            <a:ext cx="77533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then</a:t>
            </a:r>
            <a:endParaRPr lang="en-US" altLang="zh-CN"/>
          </a:p>
        </p:txBody>
      </p:sp>
      <p:sp>
        <p:nvSpPr>
          <p:cNvPr id="12" name="圆角矩形 11"/>
          <p:cNvSpPr/>
          <p:nvPr/>
        </p:nvSpPr>
        <p:spPr>
          <a:xfrm>
            <a:off x="8780780" y="3479165"/>
            <a:ext cx="77533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S</a:t>
            </a:r>
            <a:endParaRPr lang="en-US" altLang="zh-CN"/>
          </a:p>
        </p:txBody>
      </p:sp>
      <p:cxnSp>
        <p:nvCxnSpPr>
          <p:cNvPr id="13" name="直接连接符 12"/>
          <p:cNvCxnSpPr>
            <a:stCxn id="8" idx="2"/>
            <a:endCxn id="9" idx="0"/>
          </p:cNvCxnSpPr>
          <p:nvPr/>
        </p:nvCxnSpPr>
        <p:spPr>
          <a:xfrm flipH="1">
            <a:off x="5897880" y="3272155"/>
            <a:ext cx="2315210" cy="207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8" idx="2"/>
            <a:endCxn id="10" idx="0"/>
          </p:cNvCxnSpPr>
          <p:nvPr/>
        </p:nvCxnSpPr>
        <p:spPr>
          <a:xfrm flipH="1">
            <a:off x="6998970" y="3272155"/>
            <a:ext cx="1214120" cy="217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8" idx="2"/>
            <a:endCxn id="11" idx="0"/>
          </p:cNvCxnSpPr>
          <p:nvPr/>
        </p:nvCxnSpPr>
        <p:spPr>
          <a:xfrm flipH="1">
            <a:off x="7880985" y="3272155"/>
            <a:ext cx="332105" cy="207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8" idx="2"/>
            <a:endCxn id="12" idx="0"/>
          </p:cNvCxnSpPr>
          <p:nvPr/>
        </p:nvCxnSpPr>
        <p:spPr>
          <a:xfrm>
            <a:off x="8213090" y="3272155"/>
            <a:ext cx="955675" cy="207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>
          <a:xfrm>
            <a:off x="5811520" y="4044315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id</a:t>
            </a:r>
            <a:r>
              <a:rPr lang="en-US" altLang="zh-CN" baseline="-25000"/>
              <a:t>a</a:t>
            </a:r>
            <a:endParaRPr lang="en-US" altLang="zh-CN" baseline="-25000"/>
          </a:p>
        </p:txBody>
      </p:sp>
      <p:sp>
        <p:nvSpPr>
          <p:cNvPr id="19" name="圆角矩形 18"/>
          <p:cNvSpPr/>
          <p:nvPr/>
        </p:nvSpPr>
        <p:spPr>
          <a:xfrm>
            <a:off x="6417310" y="4044315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&lt;</a:t>
            </a:r>
            <a:endParaRPr lang="en-US" altLang="zh-CN"/>
          </a:p>
        </p:txBody>
      </p:sp>
      <p:sp>
        <p:nvSpPr>
          <p:cNvPr id="20" name="圆角矩形 19"/>
          <p:cNvSpPr/>
          <p:nvPr/>
        </p:nvSpPr>
        <p:spPr>
          <a:xfrm>
            <a:off x="7014210" y="4044315"/>
            <a:ext cx="4787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id</a:t>
            </a:r>
            <a:r>
              <a:rPr lang="en-US" altLang="zh-CN" baseline="-25000"/>
              <a:t>b</a:t>
            </a:r>
            <a:endParaRPr lang="en-US" altLang="zh-CN" baseline="-25000"/>
          </a:p>
        </p:txBody>
      </p:sp>
      <p:cxnSp>
        <p:nvCxnSpPr>
          <p:cNvPr id="21" name="直接连接符 20"/>
          <p:cNvCxnSpPr>
            <a:stCxn id="10" idx="2"/>
            <a:endCxn id="18" idx="0"/>
          </p:cNvCxnSpPr>
          <p:nvPr/>
        </p:nvCxnSpPr>
        <p:spPr>
          <a:xfrm flipH="1">
            <a:off x="6050915" y="3799205"/>
            <a:ext cx="948055" cy="245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10" idx="2"/>
            <a:endCxn id="19" idx="0"/>
          </p:cNvCxnSpPr>
          <p:nvPr/>
        </p:nvCxnSpPr>
        <p:spPr>
          <a:xfrm flipH="1">
            <a:off x="6656705" y="3799205"/>
            <a:ext cx="342265" cy="245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10" idx="2"/>
            <a:endCxn id="20" idx="0"/>
          </p:cNvCxnSpPr>
          <p:nvPr/>
        </p:nvCxnSpPr>
        <p:spPr>
          <a:xfrm>
            <a:off x="6998970" y="3799205"/>
            <a:ext cx="254635" cy="245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/>
          <p:cNvSpPr/>
          <p:nvPr/>
        </p:nvSpPr>
        <p:spPr>
          <a:xfrm>
            <a:off x="7075805" y="4499610"/>
            <a:ext cx="45021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if</a:t>
            </a:r>
            <a:endParaRPr lang="en-US" altLang="zh-CN"/>
          </a:p>
        </p:txBody>
      </p:sp>
      <p:sp>
        <p:nvSpPr>
          <p:cNvPr id="24" name="圆角矩形 23"/>
          <p:cNvSpPr/>
          <p:nvPr/>
        </p:nvSpPr>
        <p:spPr>
          <a:xfrm>
            <a:off x="7749540" y="4499610"/>
            <a:ext cx="45021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E</a:t>
            </a:r>
            <a:endParaRPr lang="en-US" altLang="zh-CN"/>
          </a:p>
        </p:txBody>
      </p:sp>
      <p:sp>
        <p:nvSpPr>
          <p:cNvPr id="25" name="圆角矩形 24"/>
          <p:cNvSpPr/>
          <p:nvPr/>
        </p:nvSpPr>
        <p:spPr>
          <a:xfrm>
            <a:off x="8467090" y="4499610"/>
            <a:ext cx="6819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then</a:t>
            </a:r>
            <a:endParaRPr lang="en-US" altLang="zh-CN"/>
          </a:p>
        </p:txBody>
      </p:sp>
      <p:sp>
        <p:nvSpPr>
          <p:cNvPr id="26" name="圆角矩形 25"/>
          <p:cNvSpPr/>
          <p:nvPr/>
        </p:nvSpPr>
        <p:spPr>
          <a:xfrm>
            <a:off x="9351010" y="4499610"/>
            <a:ext cx="45021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S</a:t>
            </a:r>
            <a:endParaRPr lang="en-US" altLang="zh-CN"/>
          </a:p>
        </p:txBody>
      </p:sp>
      <p:cxnSp>
        <p:nvCxnSpPr>
          <p:cNvPr id="27" name="直接连接符 26"/>
          <p:cNvCxnSpPr>
            <a:stCxn id="12" idx="2"/>
            <a:endCxn id="17" idx="0"/>
          </p:cNvCxnSpPr>
          <p:nvPr/>
        </p:nvCxnSpPr>
        <p:spPr>
          <a:xfrm flipH="1">
            <a:off x="7301230" y="3788410"/>
            <a:ext cx="1867535" cy="71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12" idx="2"/>
            <a:endCxn id="24" idx="0"/>
          </p:cNvCxnSpPr>
          <p:nvPr/>
        </p:nvCxnSpPr>
        <p:spPr>
          <a:xfrm flipH="1">
            <a:off x="7974965" y="3788410"/>
            <a:ext cx="1193800" cy="71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12" idx="2"/>
            <a:endCxn id="25" idx="0"/>
          </p:cNvCxnSpPr>
          <p:nvPr/>
        </p:nvCxnSpPr>
        <p:spPr>
          <a:xfrm flipH="1">
            <a:off x="8808085" y="3788410"/>
            <a:ext cx="360680" cy="71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12" idx="2"/>
            <a:endCxn id="26" idx="0"/>
          </p:cNvCxnSpPr>
          <p:nvPr/>
        </p:nvCxnSpPr>
        <p:spPr>
          <a:xfrm>
            <a:off x="9168765" y="3788410"/>
            <a:ext cx="407670" cy="71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圆角矩形 30"/>
          <p:cNvSpPr/>
          <p:nvPr/>
        </p:nvSpPr>
        <p:spPr>
          <a:xfrm>
            <a:off x="9989185" y="4499610"/>
            <a:ext cx="71501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else</a:t>
            </a:r>
            <a:endParaRPr lang="en-US" altLang="zh-CN"/>
          </a:p>
        </p:txBody>
      </p:sp>
      <p:sp>
        <p:nvSpPr>
          <p:cNvPr id="32" name="圆角矩形 31"/>
          <p:cNvSpPr/>
          <p:nvPr/>
        </p:nvSpPr>
        <p:spPr>
          <a:xfrm>
            <a:off x="10921365" y="4499610"/>
            <a:ext cx="45021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S</a:t>
            </a:r>
            <a:endParaRPr lang="en-US" altLang="zh-CN"/>
          </a:p>
        </p:txBody>
      </p:sp>
      <p:cxnSp>
        <p:nvCxnSpPr>
          <p:cNvPr id="33" name="直接连接符 32"/>
          <p:cNvCxnSpPr>
            <a:stCxn id="12" idx="2"/>
            <a:endCxn id="31" idx="0"/>
          </p:cNvCxnSpPr>
          <p:nvPr/>
        </p:nvCxnSpPr>
        <p:spPr>
          <a:xfrm>
            <a:off x="9168765" y="3788410"/>
            <a:ext cx="1177925" cy="71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12" idx="2"/>
            <a:endCxn id="32" idx="0"/>
          </p:cNvCxnSpPr>
          <p:nvPr/>
        </p:nvCxnSpPr>
        <p:spPr>
          <a:xfrm>
            <a:off x="9168765" y="3788410"/>
            <a:ext cx="1978025" cy="71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6522085" y="5064760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id</a:t>
            </a:r>
            <a:r>
              <a:rPr lang="en-US" altLang="zh-CN" baseline="-25000"/>
              <a:t>x</a:t>
            </a:r>
            <a:endParaRPr lang="en-US" altLang="zh-CN" baseline="-25000"/>
          </a:p>
        </p:txBody>
      </p:sp>
      <p:sp>
        <p:nvSpPr>
          <p:cNvPr id="36" name="圆角矩形 35"/>
          <p:cNvSpPr/>
          <p:nvPr/>
        </p:nvSpPr>
        <p:spPr>
          <a:xfrm>
            <a:off x="7127875" y="5064760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&lt;</a:t>
            </a:r>
            <a:endParaRPr lang="en-US" altLang="zh-CN"/>
          </a:p>
        </p:txBody>
      </p:sp>
      <p:sp>
        <p:nvSpPr>
          <p:cNvPr id="37" name="圆角矩形 36"/>
          <p:cNvSpPr/>
          <p:nvPr/>
        </p:nvSpPr>
        <p:spPr>
          <a:xfrm>
            <a:off x="7724775" y="5064760"/>
            <a:ext cx="4787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id</a:t>
            </a:r>
            <a:r>
              <a:rPr lang="en-US" altLang="zh-CN" baseline="-25000"/>
              <a:t>y</a:t>
            </a:r>
            <a:endParaRPr lang="en-US" altLang="zh-CN" baseline="-25000"/>
          </a:p>
        </p:txBody>
      </p:sp>
      <p:cxnSp>
        <p:nvCxnSpPr>
          <p:cNvPr id="38" name="直接连接符 37"/>
          <p:cNvCxnSpPr>
            <a:stCxn id="24" idx="2"/>
            <a:endCxn id="35" idx="0"/>
          </p:cNvCxnSpPr>
          <p:nvPr/>
        </p:nvCxnSpPr>
        <p:spPr>
          <a:xfrm flipH="1">
            <a:off x="6761480" y="4808855"/>
            <a:ext cx="1213485" cy="255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24" idx="2"/>
            <a:endCxn id="36" idx="0"/>
          </p:cNvCxnSpPr>
          <p:nvPr/>
        </p:nvCxnSpPr>
        <p:spPr>
          <a:xfrm flipH="1">
            <a:off x="7367270" y="4808855"/>
            <a:ext cx="607695" cy="255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24" idx="2"/>
            <a:endCxn id="37" idx="0"/>
          </p:cNvCxnSpPr>
          <p:nvPr/>
        </p:nvCxnSpPr>
        <p:spPr>
          <a:xfrm flipH="1">
            <a:off x="7964170" y="4808855"/>
            <a:ext cx="10795" cy="255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圆角矩形 40"/>
          <p:cNvSpPr/>
          <p:nvPr/>
        </p:nvSpPr>
        <p:spPr>
          <a:xfrm>
            <a:off x="7684135" y="5572125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a</a:t>
            </a:r>
            <a:endParaRPr lang="en-US" altLang="zh-CN" baseline="-25000"/>
          </a:p>
        </p:txBody>
      </p:sp>
      <p:sp>
        <p:nvSpPr>
          <p:cNvPr id="42" name="圆角矩形 41"/>
          <p:cNvSpPr/>
          <p:nvPr/>
        </p:nvSpPr>
        <p:spPr>
          <a:xfrm>
            <a:off x="8289925" y="5572125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=</a:t>
            </a:r>
            <a:endParaRPr lang="en-US" altLang="zh-CN"/>
          </a:p>
        </p:txBody>
      </p:sp>
      <p:sp>
        <p:nvSpPr>
          <p:cNvPr id="43" name="圆角矩形 42"/>
          <p:cNvSpPr/>
          <p:nvPr/>
        </p:nvSpPr>
        <p:spPr>
          <a:xfrm>
            <a:off x="8886825" y="5572125"/>
            <a:ext cx="4787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x</a:t>
            </a:r>
            <a:endParaRPr lang="en-US" altLang="zh-CN" baseline="-25000"/>
          </a:p>
        </p:txBody>
      </p:sp>
      <p:cxnSp>
        <p:nvCxnSpPr>
          <p:cNvPr id="44" name="直接连接符 43"/>
          <p:cNvCxnSpPr>
            <a:stCxn id="26" idx="2"/>
            <a:endCxn id="41" idx="0"/>
          </p:cNvCxnSpPr>
          <p:nvPr/>
        </p:nvCxnSpPr>
        <p:spPr>
          <a:xfrm flipH="1">
            <a:off x="7923530" y="4808855"/>
            <a:ext cx="1652905" cy="763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26" idx="2"/>
            <a:endCxn id="42" idx="0"/>
          </p:cNvCxnSpPr>
          <p:nvPr/>
        </p:nvCxnSpPr>
        <p:spPr>
          <a:xfrm flipH="1">
            <a:off x="8529320" y="4808855"/>
            <a:ext cx="1047115" cy="763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>
            <a:stCxn id="26" idx="2"/>
            <a:endCxn id="43" idx="0"/>
          </p:cNvCxnSpPr>
          <p:nvPr/>
        </p:nvCxnSpPr>
        <p:spPr>
          <a:xfrm flipH="1">
            <a:off x="9126220" y="4808855"/>
            <a:ext cx="450215" cy="763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圆角矩形 46"/>
          <p:cNvSpPr/>
          <p:nvPr/>
        </p:nvSpPr>
        <p:spPr>
          <a:xfrm>
            <a:off x="9458325" y="5576570"/>
            <a:ext cx="4787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;</a:t>
            </a:r>
            <a:endParaRPr lang="en-US" altLang="zh-CN" baseline="-25000"/>
          </a:p>
        </p:txBody>
      </p:sp>
      <p:cxnSp>
        <p:nvCxnSpPr>
          <p:cNvPr id="48" name="直接连接符 47"/>
          <p:cNvCxnSpPr>
            <a:stCxn id="26" idx="2"/>
            <a:endCxn id="47" idx="0"/>
          </p:cNvCxnSpPr>
          <p:nvPr/>
        </p:nvCxnSpPr>
        <p:spPr>
          <a:xfrm>
            <a:off x="9576435" y="4808855"/>
            <a:ext cx="121285" cy="767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圆角矩形 55"/>
          <p:cNvSpPr/>
          <p:nvPr/>
        </p:nvSpPr>
        <p:spPr>
          <a:xfrm>
            <a:off x="9697720" y="5102225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a</a:t>
            </a:r>
            <a:endParaRPr lang="en-US" altLang="zh-CN" baseline="-25000"/>
          </a:p>
        </p:txBody>
      </p:sp>
      <p:sp>
        <p:nvSpPr>
          <p:cNvPr id="57" name="圆角矩形 56"/>
          <p:cNvSpPr/>
          <p:nvPr/>
        </p:nvSpPr>
        <p:spPr>
          <a:xfrm>
            <a:off x="10303510" y="5102225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=</a:t>
            </a:r>
            <a:endParaRPr lang="en-US" altLang="zh-CN"/>
          </a:p>
        </p:txBody>
      </p:sp>
      <p:sp>
        <p:nvSpPr>
          <p:cNvPr id="58" name="圆角矩形 57"/>
          <p:cNvSpPr/>
          <p:nvPr/>
        </p:nvSpPr>
        <p:spPr>
          <a:xfrm>
            <a:off x="10900410" y="5102225"/>
            <a:ext cx="4787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</a:t>
            </a:r>
            <a:endParaRPr lang="en-US" altLang="zh-CN" baseline="-25000"/>
          </a:p>
        </p:txBody>
      </p:sp>
      <p:cxnSp>
        <p:nvCxnSpPr>
          <p:cNvPr id="59" name="直接连接符 58"/>
          <p:cNvCxnSpPr>
            <a:endCxn id="56" idx="0"/>
          </p:cNvCxnSpPr>
          <p:nvPr/>
        </p:nvCxnSpPr>
        <p:spPr>
          <a:xfrm flipH="1">
            <a:off x="9937115" y="4817745"/>
            <a:ext cx="1165860" cy="28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32" idx="2"/>
            <a:endCxn id="57" idx="0"/>
          </p:cNvCxnSpPr>
          <p:nvPr/>
        </p:nvCxnSpPr>
        <p:spPr>
          <a:xfrm flipH="1">
            <a:off x="10542905" y="4808855"/>
            <a:ext cx="603885" cy="293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32" idx="2"/>
            <a:endCxn id="58" idx="0"/>
          </p:cNvCxnSpPr>
          <p:nvPr/>
        </p:nvCxnSpPr>
        <p:spPr>
          <a:xfrm flipH="1">
            <a:off x="11139805" y="4808855"/>
            <a:ext cx="6985" cy="293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圆角矩形 61"/>
          <p:cNvSpPr/>
          <p:nvPr/>
        </p:nvSpPr>
        <p:spPr>
          <a:xfrm>
            <a:off x="11471910" y="5106670"/>
            <a:ext cx="4787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;</a:t>
            </a:r>
            <a:endParaRPr lang="en-US" altLang="zh-CN" baseline="-25000"/>
          </a:p>
        </p:txBody>
      </p:sp>
      <p:cxnSp>
        <p:nvCxnSpPr>
          <p:cNvPr id="63" name="直接连接符 62"/>
          <p:cNvCxnSpPr>
            <a:stCxn id="32" idx="2"/>
            <a:endCxn id="62" idx="0"/>
          </p:cNvCxnSpPr>
          <p:nvPr/>
        </p:nvCxnSpPr>
        <p:spPr>
          <a:xfrm>
            <a:off x="11146790" y="4808855"/>
            <a:ext cx="564515" cy="297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600" y="113100"/>
            <a:ext cx="10969200" cy="705600"/>
          </a:xfrm>
        </p:spPr>
        <p:txBody>
          <a:bodyPr>
            <a:normAutofit fontScale="90000"/>
          </a:bodyPr>
          <a:p>
            <a:r>
              <a:rPr lang="en-US" altLang="zh-CN" sz="3200"/>
              <a:t>02-3(5-5)"if-else"</a:t>
            </a:r>
            <a:r>
              <a:rPr lang="zh-CN" altLang="en-US" sz="3200"/>
              <a:t>的二义性</a:t>
            </a:r>
            <a:r>
              <a:rPr lang="en-US" altLang="zh-CN" sz="3200"/>
              <a:t>/Ambiguity of "if-else"</a:t>
            </a:r>
            <a:endParaRPr lang="en-US" altLang="zh-CN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3000" y="984305"/>
            <a:ext cx="10969200" cy="4759200"/>
          </a:xfrm>
        </p:spPr>
        <p:txBody>
          <a:bodyPr/>
          <a:p>
            <a:r>
              <a:rPr lang="zh-CN" altLang="en-US"/>
              <a:t>龙书第</a:t>
            </a:r>
            <a:r>
              <a:rPr lang="en-US" altLang="zh-CN"/>
              <a:t>4</a:t>
            </a:r>
            <a:r>
              <a:rPr lang="zh-CN" altLang="en-US"/>
              <a:t>章</a:t>
            </a:r>
            <a:r>
              <a:rPr lang="en-US" altLang="zh-CN"/>
              <a:t>4.3.1</a:t>
            </a:r>
            <a:r>
              <a:rPr lang="zh-CN" altLang="en-US"/>
              <a:t>节</a:t>
            </a:r>
            <a:endParaRPr lang="zh-CN" altLang="en-US"/>
          </a:p>
          <a:p>
            <a:pPr lvl="1"/>
            <a:r>
              <a:rPr lang="en-US" altLang="zh-CN"/>
              <a:t>pp.133</a:t>
            </a:r>
            <a:endParaRPr lang="zh-CN" altLang="en-US"/>
          </a:p>
          <a:p>
            <a:pPr lvl="1"/>
            <a:r>
              <a:rPr lang="en-US" altLang="zh-CN"/>
              <a:t>if-else</a:t>
            </a:r>
            <a:r>
              <a:rPr lang="zh-CN" altLang="en-US"/>
              <a:t>例子</a:t>
            </a:r>
            <a:r>
              <a:rPr lang="en-US" altLang="zh-CN"/>
              <a:t>/example of if-else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93115" y="2460625"/>
            <a:ext cx="4055110" cy="25844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G(stmt)</a:t>
            </a:r>
            <a:r>
              <a:rPr lang="zh-CN" altLang="en-US">
                <a:sym typeface="+mn-ea"/>
              </a:rPr>
              <a:t>】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(1)S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→if E then S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(2)         | if E then St else S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(3)         | other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(4)E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→id&lt;id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(5)other→id=id ;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u="sng"/>
              <a:t>说明</a:t>
            </a:r>
            <a:r>
              <a:rPr lang="en-US" altLang="zh-CN" u="sng"/>
              <a:t>/Notice</a:t>
            </a:r>
            <a:r>
              <a:rPr lang="zh-CN" altLang="en-US" u="sng"/>
              <a:t>：</a:t>
            </a:r>
            <a:endParaRPr lang="zh-CN" altLang="en-US" u="sng"/>
          </a:p>
          <a:p>
            <a:r>
              <a:rPr lang="en-US" altLang="zh-CN" i="1" u="sng"/>
              <a:t>**</a:t>
            </a:r>
            <a:r>
              <a:rPr lang="zh-CN" altLang="en-US" i="1" u="sng"/>
              <a:t>这里假定</a:t>
            </a:r>
            <a:r>
              <a:rPr lang="en-US" altLang="zh-CN" i="1" u="sng"/>
              <a:t>other</a:t>
            </a:r>
            <a:r>
              <a:rPr lang="zh-CN" altLang="en-US" i="1" u="sng"/>
              <a:t>只能是变量赋值</a:t>
            </a:r>
            <a:r>
              <a:rPr lang="zh-CN" altLang="en-US" i="1" u="sng"/>
              <a:t>语句</a:t>
            </a:r>
            <a:endParaRPr lang="zh-CN" altLang="en-US" i="1" u="sng"/>
          </a:p>
          <a:p>
            <a:r>
              <a:rPr lang="en-US" altLang="zh-CN" i="1" u="sng"/>
              <a:t>**suppose ‘other’ is assign statement</a:t>
            </a:r>
            <a:endParaRPr lang="en-US" altLang="zh-CN" i="1" u="sng"/>
          </a:p>
        </p:txBody>
      </p:sp>
      <p:sp>
        <p:nvSpPr>
          <p:cNvPr id="6" name="文本框 5"/>
          <p:cNvSpPr txBox="1"/>
          <p:nvPr/>
        </p:nvSpPr>
        <p:spPr>
          <a:xfrm>
            <a:off x="3213735" y="984250"/>
            <a:ext cx="4984750" cy="922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【</a:t>
            </a:r>
            <a:r>
              <a:rPr lang="en-US" altLang="zh-CN">
                <a:sym typeface="+mn-ea"/>
              </a:rPr>
              <a:t>G(stmt)</a:t>
            </a:r>
            <a:r>
              <a:rPr lang="zh-CN" altLang="en-US">
                <a:sym typeface="+mn-ea"/>
              </a:rPr>
              <a:t>】程序</a:t>
            </a:r>
            <a:r>
              <a:rPr lang="en-US" altLang="zh-CN">
                <a:sym typeface="+mn-ea"/>
              </a:rPr>
              <a:t>/program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if a&lt;b then if  x&lt;y  then a=x;  else  a=y;</a:t>
            </a:r>
            <a:endParaRPr lang="en-US" altLang="zh-CN">
              <a:sym typeface="+mn-ea"/>
            </a:endParaRPr>
          </a:p>
          <a:p>
            <a:r>
              <a:rPr lang="zh-CN" altLang="en-US">
                <a:highlight>
                  <a:srgbClr val="00FF00"/>
                </a:highlight>
                <a:sym typeface="+mn-ea"/>
              </a:rPr>
              <a:t>（二义性例子</a:t>
            </a:r>
            <a:r>
              <a:rPr lang="en-US" altLang="zh-CN">
                <a:highlight>
                  <a:srgbClr val="00FF00"/>
                </a:highlight>
                <a:sym typeface="+mn-ea"/>
              </a:rPr>
              <a:t>/ambiguit)</a:t>
            </a:r>
            <a:endParaRPr lang="en-US" altLang="zh-CN">
              <a:highlight>
                <a:srgbClr val="00FF00"/>
              </a:highlight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521575" y="818515"/>
            <a:ext cx="4349750" cy="14763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en-US">
                <a:highlight>
                  <a:srgbClr val="FF0000"/>
                </a:highlight>
                <a:sym typeface="+mn-ea"/>
              </a:rPr>
              <a:t>else</a:t>
            </a:r>
            <a:r>
              <a:rPr lang="zh-CN" altLang="en-US">
                <a:highlight>
                  <a:srgbClr val="FF0000"/>
                </a:highlight>
                <a:sym typeface="+mn-ea"/>
              </a:rPr>
              <a:t>悬挂问题</a:t>
            </a:r>
            <a:r>
              <a:rPr lang="en-US" altLang="zh-CN">
                <a:highlight>
                  <a:srgbClr val="FF0000"/>
                </a:highlight>
                <a:sym typeface="+mn-ea"/>
              </a:rPr>
              <a:t> / dangling else problem</a:t>
            </a:r>
            <a:endParaRPr lang="en-US" altLang="zh-CN">
              <a:highlight>
                <a:srgbClr val="FF0000"/>
              </a:highlight>
              <a:sym typeface="+mn-ea"/>
            </a:endParaRPr>
          </a:p>
          <a:p>
            <a:endParaRPr lang="en-US" altLang="zh-CN">
              <a:sym typeface="+mn-ea"/>
            </a:endParaRPr>
          </a:p>
          <a:p>
            <a:r>
              <a:rPr lang="zh-CN" altLang="en-US">
                <a:highlight>
                  <a:srgbClr val="00FFFF"/>
                </a:highlight>
                <a:sym typeface="+mn-ea"/>
              </a:rPr>
              <a:t>（</a:t>
            </a:r>
            <a:r>
              <a:rPr lang="en-US" altLang="zh-CN">
                <a:highlight>
                  <a:srgbClr val="00FFFF"/>
                </a:highlight>
                <a:sym typeface="+mn-ea"/>
              </a:rPr>
              <a:t>2</a:t>
            </a:r>
            <a:r>
              <a:rPr lang="zh-CN" altLang="en-US">
                <a:highlight>
                  <a:srgbClr val="00FFFF"/>
                </a:highlight>
                <a:sym typeface="+mn-ea"/>
              </a:rPr>
              <a:t>）</a:t>
            </a:r>
            <a:r>
              <a:rPr lang="en-US" altLang="zh-CN">
                <a:highlight>
                  <a:srgbClr val="FFFF00"/>
                </a:highlight>
                <a:sym typeface="+mn-ea"/>
              </a:rPr>
              <a:t>if a&lt;b then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     </a:t>
            </a:r>
            <a:r>
              <a:rPr lang="en-US" altLang="zh-CN">
                <a:highlight>
                  <a:srgbClr val="00FFFF"/>
                </a:highlight>
                <a:sym typeface="+mn-ea"/>
              </a:rPr>
              <a:t>if x &lt; y then a=x;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</a:t>
            </a:r>
            <a:r>
              <a:rPr lang="en-US" altLang="zh-CN">
                <a:highlight>
                  <a:srgbClr val="FFFF00"/>
                </a:highlight>
                <a:sym typeface="+mn-ea"/>
              </a:rPr>
              <a:t>else  a=y;</a:t>
            </a:r>
            <a:endParaRPr lang="en-US" altLang="zh-CN">
              <a:highlight>
                <a:srgbClr val="FF00FF"/>
              </a:highlight>
              <a:sym typeface="+mn-ea"/>
            </a:endParaRPr>
          </a:p>
        </p:txBody>
      </p:sp>
      <p:sp>
        <p:nvSpPr>
          <p:cNvPr id="8" name="灯片编号占位符 3"/>
          <p:cNvSpPr>
            <a:spLocks noGrp="1"/>
          </p:cNvSpPr>
          <p:nvPr/>
        </p:nvSpPr>
        <p:spPr>
          <a:xfrm>
            <a:off x="8518190" y="577973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algn="r" defTabSz="914400" rtl="0" eaLnBrk="1" latinLnBrk="0" hangingPunct="1">
              <a:defRPr sz="1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8822690" y="2460625"/>
            <a:ext cx="77533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S</a:t>
            </a:r>
            <a:endParaRPr lang="en-US" altLang="zh-CN"/>
          </a:p>
        </p:txBody>
      </p:sp>
      <p:sp>
        <p:nvSpPr>
          <p:cNvPr id="10" name="圆角矩形 9"/>
          <p:cNvSpPr/>
          <p:nvPr/>
        </p:nvSpPr>
        <p:spPr>
          <a:xfrm>
            <a:off x="5480685" y="3142615"/>
            <a:ext cx="4279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if</a:t>
            </a:r>
            <a:endParaRPr lang="en-US" altLang="zh-CN"/>
          </a:p>
        </p:txBody>
      </p:sp>
      <p:sp>
        <p:nvSpPr>
          <p:cNvPr id="11" name="圆角矩形 10"/>
          <p:cNvSpPr/>
          <p:nvPr/>
        </p:nvSpPr>
        <p:spPr>
          <a:xfrm>
            <a:off x="6560185" y="3153410"/>
            <a:ext cx="47117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E</a:t>
            </a:r>
            <a:endParaRPr lang="en-US" altLang="zh-CN"/>
          </a:p>
        </p:txBody>
      </p:sp>
      <p:sp>
        <p:nvSpPr>
          <p:cNvPr id="12" name="圆角矩形 11"/>
          <p:cNvSpPr/>
          <p:nvPr/>
        </p:nvSpPr>
        <p:spPr>
          <a:xfrm>
            <a:off x="7289800" y="3142615"/>
            <a:ext cx="77533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then</a:t>
            </a:r>
            <a:endParaRPr lang="en-US" altLang="zh-CN"/>
          </a:p>
        </p:txBody>
      </p:sp>
      <p:sp>
        <p:nvSpPr>
          <p:cNvPr id="13" name="圆角矩形 12"/>
          <p:cNvSpPr/>
          <p:nvPr/>
        </p:nvSpPr>
        <p:spPr>
          <a:xfrm>
            <a:off x="8435340" y="3153410"/>
            <a:ext cx="77533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S</a:t>
            </a:r>
            <a:endParaRPr lang="en-US" altLang="zh-CN"/>
          </a:p>
        </p:txBody>
      </p:sp>
      <p:cxnSp>
        <p:nvCxnSpPr>
          <p:cNvPr id="14" name="直接连接符 13"/>
          <p:cNvCxnSpPr>
            <a:stCxn id="9" idx="2"/>
            <a:endCxn id="10" idx="0"/>
          </p:cNvCxnSpPr>
          <p:nvPr/>
        </p:nvCxnSpPr>
        <p:spPr>
          <a:xfrm flipH="1">
            <a:off x="5694680" y="2769870"/>
            <a:ext cx="3515995" cy="372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9" idx="2"/>
            <a:endCxn id="11" idx="0"/>
          </p:cNvCxnSpPr>
          <p:nvPr/>
        </p:nvCxnSpPr>
        <p:spPr>
          <a:xfrm flipH="1">
            <a:off x="6795770" y="2769870"/>
            <a:ext cx="2414905" cy="383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9" idx="2"/>
            <a:endCxn id="12" idx="0"/>
          </p:cNvCxnSpPr>
          <p:nvPr/>
        </p:nvCxnSpPr>
        <p:spPr>
          <a:xfrm flipH="1">
            <a:off x="7677785" y="2769870"/>
            <a:ext cx="1532890" cy="372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9" idx="2"/>
            <a:endCxn id="13" idx="0"/>
          </p:cNvCxnSpPr>
          <p:nvPr/>
        </p:nvCxnSpPr>
        <p:spPr>
          <a:xfrm flipH="1">
            <a:off x="8823325" y="2769870"/>
            <a:ext cx="387350" cy="383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>
          <a:xfrm>
            <a:off x="5608320" y="3707765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id</a:t>
            </a:r>
            <a:r>
              <a:rPr lang="en-US" altLang="zh-CN" baseline="-25000"/>
              <a:t>a</a:t>
            </a:r>
            <a:endParaRPr lang="en-US" altLang="zh-CN" baseline="-25000"/>
          </a:p>
        </p:txBody>
      </p:sp>
      <p:sp>
        <p:nvSpPr>
          <p:cNvPr id="19" name="圆角矩形 18"/>
          <p:cNvSpPr/>
          <p:nvPr/>
        </p:nvSpPr>
        <p:spPr>
          <a:xfrm>
            <a:off x="6214110" y="3707765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&lt;</a:t>
            </a:r>
            <a:endParaRPr lang="en-US" altLang="zh-CN"/>
          </a:p>
        </p:txBody>
      </p:sp>
      <p:sp>
        <p:nvSpPr>
          <p:cNvPr id="20" name="圆角矩形 19"/>
          <p:cNvSpPr/>
          <p:nvPr/>
        </p:nvSpPr>
        <p:spPr>
          <a:xfrm>
            <a:off x="6811010" y="3707765"/>
            <a:ext cx="4787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id</a:t>
            </a:r>
            <a:r>
              <a:rPr lang="en-US" altLang="zh-CN" baseline="-25000"/>
              <a:t>b</a:t>
            </a:r>
            <a:endParaRPr lang="en-US" altLang="zh-CN" baseline="-25000"/>
          </a:p>
        </p:txBody>
      </p:sp>
      <p:cxnSp>
        <p:nvCxnSpPr>
          <p:cNvPr id="21" name="直接连接符 20"/>
          <p:cNvCxnSpPr>
            <a:stCxn id="11" idx="2"/>
            <a:endCxn id="18" idx="0"/>
          </p:cNvCxnSpPr>
          <p:nvPr/>
        </p:nvCxnSpPr>
        <p:spPr>
          <a:xfrm flipH="1">
            <a:off x="5847715" y="3462655"/>
            <a:ext cx="948055" cy="245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11" idx="2"/>
            <a:endCxn id="19" idx="0"/>
          </p:cNvCxnSpPr>
          <p:nvPr/>
        </p:nvCxnSpPr>
        <p:spPr>
          <a:xfrm flipH="1">
            <a:off x="6453505" y="3462655"/>
            <a:ext cx="342265" cy="245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11" idx="2"/>
            <a:endCxn id="20" idx="0"/>
          </p:cNvCxnSpPr>
          <p:nvPr/>
        </p:nvCxnSpPr>
        <p:spPr>
          <a:xfrm>
            <a:off x="6795770" y="3462655"/>
            <a:ext cx="254635" cy="245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/>
        </p:nvSpPr>
        <p:spPr>
          <a:xfrm>
            <a:off x="6872605" y="4163060"/>
            <a:ext cx="45021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if</a:t>
            </a:r>
            <a:endParaRPr lang="en-US" altLang="zh-CN"/>
          </a:p>
        </p:txBody>
      </p:sp>
      <p:sp>
        <p:nvSpPr>
          <p:cNvPr id="25" name="圆角矩形 24"/>
          <p:cNvSpPr/>
          <p:nvPr/>
        </p:nvSpPr>
        <p:spPr>
          <a:xfrm>
            <a:off x="7546340" y="4163060"/>
            <a:ext cx="45021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E</a:t>
            </a:r>
            <a:endParaRPr lang="en-US" altLang="zh-CN"/>
          </a:p>
        </p:txBody>
      </p:sp>
      <p:sp>
        <p:nvSpPr>
          <p:cNvPr id="26" name="圆角矩形 25"/>
          <p:cNvSpPr/>
          <p:nvPr/>
        </p:nvSpPr>
        <p:spPr>
          <a:xfrm>
            <a:off x="8263890" y="4163060"/>
            <a:ext cx="6819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then</a:t>
            </a:r>
            <a:endParaRPr lang="en-US" altLang="zh-CN"/>
          </a:p>
        </p:txBody>
      </p:sp>
      <p:sp>
        <p:nvSpPr>
          <p:cNvPr id="27" name="圆角矩形 26"/>
          <p:cNvSpPr/>
          <p:nvPr/>
        </p:nvSpPr>
        <p:spPr>
          <a:xfrm>
            <a:off x="9147810" y="4163060"/>
            <a:ext cx="45021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S</a:t>
            </a:r>
            <a:endParaRPr lang="en-US" altLang="zh-CN"/>
          </a:p>
        </p:txBody>
      </p:sp>
      <p:cxnSp>
        <p:nvCxnSpPr>
          <p:cNvPr id="28" name="直接连接符 27"/>
          <p:cNvCxnSpPr>
            <a:stCxn id="13" idx="2"/>
            <a:endCxn id="24" idx="0"/>
          </p:cNvCxnSpPr>
          <p:nvPr/>
        </p:nvCxnSpPr>
        <p:spPr>
          <a:xfrm flipH="1">
            <a:off x="7098030" y="3462655"/>
            <a:ext cx="1725295" cy="700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13" idx="2"/>
            <a:endCxn id="25" idx="0"/>
          </p:cNvCxnSpPr>
          <p:nvPr/>
        </p:nvCxnSpPr>
        <p:spPr>
          <a:xfrm flipH="1">
            <a:off x="7771765" y="3462655"/>
            <a:ext cx="1051560" cy="700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13" idx="2"/>
            <a:endCxn id="26" idx="0"/>
          </p:cNvCxnSpPr>
          <p:nvPr/>
        </p:nvCxnSpPr>
        <p:spPr>
          <a:xfrm flipH="1">
            <a:off x="8604885" y="3462655"/>
            <a:ext cx="218440" cy="700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13" idx="2"/>
            <a:endCxn id="27" idx="0"/>
          </p:cNvCxnSpPr>
          <p:nvPr/>
        </p:nvCxnSpPr>
        <p:spPr>
          <a:xfrm>
            <a:off x="8823325" y="3462655"/>
            <a:ext cx="549910" cy="700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圆角矩形 35"/>
          <p:cNvSpPr/>
          <p:nvPr/>
        </p:nvSpPr>
        <p:spPr>
          <a:xfrm>
            <a:off x="6318885" y="4728210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id</a:t>
            </a:r>
            <a:r>
              <a:rPr lang="en-US" altLang="zh-CN" baseline="-25000"/>
              <a:t>x</a:t>
            </a:r>
            <a:endParaRPr lang="en-US" altLang="zh-CN" baseline="-25000"/>
          </a:p>
        </p:txBody>
      </p:sp>
      <p:sp>
        <p:nvSpPr>
          <p:cNvPr id="37" name="圆角矩形 36"/>
          <p:cNvSpPr/>
          <p:nvPr/>
        </p:nvSpPr>
        <p:spPr>
          <a:xfrm>
            <a:off x="6924675" y="4728210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&lt;</a:t>
            </a:r>
            <a:endParaRPr lang="en-US" altLang="zh-CN"/>
          </a:p>
        </p:txBody>
      </p:sp>
      <p:sp>
        <p:nvSpPr>
          <p:cNvPr id="38" name="圆角矩形 37"/>
          <p:cNvSpPr/>
          <p:nvPr/>
        </p:nvSpPr>
        <p:spPr>
          <a:xfrm>
            <a:off x="7521575" y="4728210"/>
            <a:ext cx="4787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id</a:t>
            </a:r>
            <a:r>
              <a:rPr lang="en-US" altLang="zh-CN" baseline="-25000"/>
              <a:t>y</a:t>
            </a:r>
            <a:endParaRPr lang="en-US" altLang="zh-CN" baseline="-25000"/>
          </a:p>
        </p:txBody>
      </p:sp>
      <p:cxnSp>
        <p:nvCxnSpPr>
          <p:cNvPr id="39" name="直接连接符 38"/>
          <p:cNvCxnSpPr>
            <a:stCxn id="25" idx="2"/>
            <a:endCxn id="36" idx="0"/>
          </p:cNvCxnSpPr>
          <p:nvPr/>
        </p:nvCxnSpPr>
        <p:spPr>
          <a:xfrm flipH="1">
            <a:off x="6558280" y="4472305"/>
            <a:ext cx="1213485" cy="255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25" idx="2"/>
            <a:endCxn id="37" idx="0"/>
          </p:cNvCxnSpPr>
          <p:nvPr/>
        </p:nvCxnSpPr>
        <p:spPr>
          <a:xfrm flipH="1">
            <a:off x="7164070" y="4472305"/>
            <a:ext cx="607695" cy="255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25" idx="2"/>
            <a:endCxn id="38" idx="0"/>
          </p:cNvCxnSpPr>
          <p:nvPr/>
        </p:nvCxnSpPr>
        <p:spPr>
          <a:xfrm flipH="1">
            <a:off x="7760970" y="4472305"/>
            <a:ext cx="10795" cy="255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圆角矩形 41"/>
          <p:cNvSpPr/>
          <p:nvPr/>
        </p:nvSpPr>
        <p:spPr>
          <a:xfrm>
            <a:off x="7945755" y="5235575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a</a:t>
            </a:r>
            <a:endParaRPr lang="en-US" altLang="zh-CN" baseline="-25000"/>
          </a:p>
        </p:txBody>
      </p:sp>
      <p:sp>
        <p:nvSpPr>
          <p:cNvPr id="43" name="圆角矩形 42"/>
          <p:cNvSpPr/>
          <p:nvPr/>
        </p:nvSpPr>
        <p:spPr>
          <a:xfrm>
            <a:off x="8551545" y="5235575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=</a:t>
            </a:r>
            <a:endParaRPr lang="en-US" altLang="zh-CN"/>
          </a:p>
        </p:txBody>
      </p:sp>
      <p:sp>
        <p:nvSpPr>
          <p:cNvPr id="44" name="圆角矩形 43"/>
          <p:cNvSpPr/>
          <p:nvPr/>
        </p:nvSpPr>
        <p:spPr>
          <a:xfrm>
            <a:off x="9148445" y="5235575"/>
            <a:ext cx="4787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x</a:t>
            </a:r>
            <a:endParaRPr lang="en-US" altLang="zh-CN" baseline="-25000"/>
          </a:p>
        </p:txBody>
      </p:sp>
      <p:cxnSp>
        <p:nvCxnSpPr>
          <p:cNvPr id="45" name="直接连接符 44"/>
          <p:cNvCxnSpPr>
            <a:stCxn id="27" idx="2"/>
            <a:endCxn id="42" idx="0"/>
          </p:cNvCxnSpPr>
          <p:nvPr/>
        </p:nvCxnSpPr>
        <p:spPr>
          <a:xfrm flipH="1">
            <a:off x="8185150" y="4472305"/>
            <a:ext cx="1188085" cy="763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>
            <a:stCxn id="27" idx="2"/>
            <a:endCxn id="43" idx="0"/>
          </p:cNvCxnSpPr>
          <p:nvPr/>
        </p:nvCxnSpPr>
        <p:spPr>
          <a:xfrm flipH="1">
            <a:off x="8790940" y="4472305"/>
            <a:ext cx="582295" cy="763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>
            <a:stCxn id="27" idx="2"/>
            <a:endCxn id="44" idx="0"/>
          </p:cNvCxnSpPr>
          <p:nvPr/>
        </p:nvCxnSpPr>
        <p:spPr>
          <a:xfrm>
            <a:off x="9373235" y="4472305"/>
            <a:ext cx="14605" cy="763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圆角矩形 47"/>
          <p:cNvSpPr/>
          <p:nvPr/>
        </p:nvSpPr>
        <p:spPr>
          <a:xfrm>
            <a:off x="9719945" y="5240020"/>
            <a:ext cx="4787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;</a:t>
            </a:r>
            <a:endParaRPr lang="en-US" altLang="zh-CN" baseline="-25000"/>
          </a:p>
        </p:txBody>
      </p:sp>
      <p:cxnSp>
        <p:nvCxnSpPr>
          <p:cNvPr id="49" name="直接连接符 48"/>
          <p:cNvCxnSpPr>
            <a:stCxn id="27" idx="2"/>
            <a:endCxn id="48" idx="0"/>
          </p:cNvCxnSpPr>
          <p:nvPr/>
        </p:nvCxnSpPr>
        <p:spPr>
          <a:xfrm>
            <a:off x="9373235" y="4472305"/>
            <a:ext cx="586105" cy="767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圆角矩形 49"/>
          <p:cNvSpPr/>
          <p:nvPr/>
        </p:nvSpPr>
        <p:spPr>
          <a:xfrm>
            <a:off x="9558655" y="3142615"/>
            <a:ext cx="71501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else</a:t>
            </a:r>
            <a:endParaRPr lang="en-US" altLang="zh-CN"/>
          </a:p>
        </p:txBody>
      </p:sp>
      <p:sp>
        <p:nvSpPr>
          <p:cNvPr id="51" name="圆角矩形 50"/>
          <p:cNvSpPr/>
          <p:nvPr/>
        </p:nvSpPr>
        <p:spPr>
          <a:xfrm>
            <a:off x="10900410" y="3171825"/>
            <a:ext cx="450215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S</a:t>
            </a:r>
            <a:endParaRPr lang="en-US" altLang="zh-CN"/>
          </a:p>
        </p:txBody>
      </p:sp>
      <p:cxnSp>
        <p:nvCxnSpPr>
          <p:cNvPr id="52" name="直接连接符 51"/>
          <p:cNvCxnSpPr>
            <a:stCxn id="9" idx="2"/>
            <a:endCxn id="50" idx="0"/>
          </p:cNvCxnSpPr>
          <p:nvPr/>
        </p:nvCxnSpPr>
        <p:spPr>
          <a:xfrm>
            <a:off x="9210675" y="2769870"/>
            <a:ext cx="705485" cy="372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9" idx="2"/>
          </p:cNvCxnSpPr>
          <p:nvPr/>
        </p:nvCxnSpPr>
        <p:spPr>
          <a:xfrm>
            <a:off x="9210675" y="2769870"/>
            <a:ext cx="1908175" cy="427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圆角矩形 53"/>
          <p:cNvSpPr/>
          <p:nvPr/>
        </p:nvSpPr>
        <p:spPr>
          <a:xfrm>
            <a:off x="9676765" y="3774440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a</a:t>
            </a:r>
            <a:endParaRPr lang="en-US" altLang="zh-CN" baseline="-25000"/>
          </a:p>
        </p:txBody>
      </p:sp>
      <p:sp>
        <p:nvSpPr>
          <p:cNvPr id="55" name="圆角矩形 54"/>
          <p:cNvSpPr/>
          <p:nvPr/>
        </p:nvSpPr>
        <p:spPr>
          <a:xfrm>
            <a:off x="10282555" y="3774440"/>
            <a:ext cx="478790" cy="309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=</a:t>
            </a:r>
            <a:endParaRPr lang="en-US" altLang="zh-CN"/>
          </a:p>
        </p:txBody>
      </p:sp>
      <p:sp>
        <p:nvSpPr>
          <p:cNvPr id="64" name="圆角矩形 63"/>
          <p:cNvSpPr/>
          <p:nvPr/>
        </p:nvSpPr>
        <p:spPr>
          <a:xfrm>
            <a:off x="10879455" y="3774440"/>
            <a:ext cx="4787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</a:t>
            </a:r>
            <a:endParaRPr lang="en-US" altLang="zh-CN" baseline="-25000"/>
          </a:p>
        </p:txBody>
      </p:sp>
      <p:cxnSp>
        <p:nvCxnSpPr>
          <p:cNvPr id="65" name="直接连接符 64"/>
          <p:cNvCxnSpPr>
            <a:endCxn id="54" idx="0"/>
          </p:cNvCxnSpPr>
          <p:nvPr/>
        </p:nvCxnSpPr>
        <p:spPr>
          <a:xfrm flipH="1">
            <a:off x="9916160" y="3489960"/>
            <a:ext cx="1165860" cy="28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51" idx="2"/>
            <a:endCxn id="55" idx="0"/>
          </p:cNvCxnSpPr>
          <p:nvPr/>
        </p:nvCxnSpPr>
        <p:spPr>
          <a:xfrm flipH="1">
            <a:off x="10521950" y="3481070"/>
            <a:ext cx="603885" cy="293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51" idx="2"/>
            <a:endCxn id="64" idx="0"/>
          </p:cNvCxnSpPr>
          <p:nvPr/>
        </p:nvCxnSpPr>
        <p:spPr>
          <a:xfrm flipH="1">
            <a:off x="11118850" y="3481070"/>
            <a:ext cx="6985" cy="293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圆角矩形 67"/>
          <p:cNvSpPr/>
          <p:nvPr/>
        </p:nvSpPr>
        <p:spPr>
          <a:xfrm>
            <a:off x="11450955" y="3778885"/>
            <a:ext cx="478790" cy="3092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;</a:t>
            </a:r>
            <a:endParaRPr lang="en-US" altLang="zh-CN" baseline="-25000"/>
          </a:p>
        </p:txBody>
      </p:sp>
      <p:cxnSp>
        <p:nvCxnSpPr>
          <p:cNvPr id="69" name="直接连接符 68"/>
          <p:cNvCxnSpPr>
            <a:stCxn id="51" idx="2"/>
            <a:endCxn id="68" idx="0"/>
          </p:cNvCxnSpPr>
          <p:nvPr/>
        </p:nvCxnSpPr>
        <p:spPr>
          <a:xfrm>
            <a:off x="11125835" y="3481070"/>
            <a:ext cx="564515" cy="297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75" y="383610"/>
            <a:ext cx="10969200" cy="705600"/>
          </a:xfrm>
        </p:spPr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02-3(5-6) if-else</a:t>
            </a:r>
            <a:r>
              <a:rPr lang="zh-CN" altLang="en-US">
                <a:sym typeface="+mn-ea"/>
              </a:rPr>
              <a:t>二义性带来的问题</a:t>
            </a:r>
            <a:br>
              <a:rPr lang="zh-CN" altLang="en-US">
                <a:sym typeface="+mn-ea"/>
              </a:rPr>
            </a:b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            /consequence of if-else ambiguity</a:t>
            </a:r>
            <a:endParaRPr lang="en-US" altLang="zh-CN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23900" y="2091690"/>
            <a:ext cx="4293235" cy="20796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415" y="2009140"/>
            <a:ext cx="4315460" cy="21361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23900" y="1529080"/>
            <a:ext cx="39744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highlight>
                  <a:srgbClr val="00FF00"/>
                </a:highlight>
                <a:sym typeface="+mn-ea"/>
              </a:rPr>
              <a:t>（</a:t>
            </a:r>
            <a:r>
              <a:rPr lang="en-US" altLang="zh-CN">
                <a:highlight>
                  <a:srgbClr val="00FF00"/>
                </a:highlight>
                <a:sym typeface="+mn-ea"/>
              </a:rPr>
              <a:t>1</a:t>
            </a:r>
            <a:r>
              <a:rPr lang="zh-CN" altLang="en-US">
                <a:highlight>
                  <a:srgbClr val="00FF00"/>
                </a:highlight>
                <a:sym typeface="+mn-ea"/>
              </a:rPr>
              <a:t>）</a:t>
            </a:r>
            <a:r>
              <a:rPr lang="en-US" altLang="zh-CN">
                <a:highlight>
                  <a:srgbClr val="FF00FF"/>
                </a:highlight>
                <a:sym typeface="+mn-ea"/>
              </a:rPr>
              <a:t>if a&lt;b then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     </a:t>
            </a:r>
            <a:r>
              <a:rPr lang="en-US" altLang="zh-CN">
                <a:highlight>
                  <a:srgbClr val="FF0000"/>
                </a:highlight>
                <a:sym typeface="+mn-ea"/>
              </a:rPr>
              <a:t>if  x&lt;y  then a=x;  else  a=y;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200900" y="1252220"/>
            <a:ext cx="353504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highlight>
                  <a:srgbClr val="00FFFF"/>
                </a:highlight>
                <a:sym typeface="+mn-ea"/>
              </a:rPr>
              <a:t>（</a:t>
            </a:r>
            <a:r>
              <a:rPr lang="en-US" altLang="zh-CN">
                <a:highlight>
                  <a:srgbClr val="00FFFF"/>
                </a:highlight>
                <a:sym typeface="+mn-ea"/>
              </a:rPr>
              <a:t>2</a:t>
            </a:r>
            <a:r>
              <a:rPr lang="zh-CN" altLang="en-US">
                <a:highlight>
                  <a:srgbClr val="00FFFF"/>
                </a:highlight>
                <a:sym typeface="+mn-ea"/>
              </a:rPr>
              <a:t>）</a:t>
            </a:r>
            <a:r>
              <a:rPr lang="en-US" altLang="zh-CN">
                <a:highlight>
                  <a:srgbClr val="FFFF00"/>
                </a:highlight>
                <a:sym typeface="+mn-ea"/>
              </a:rPr>
              <a:t>if a&lt;b then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     </a:t>
            </a:r>
            <a:r>
              <a:rPr lang="en-US" altLang="zh-CN">
                <a:highlight>
                  <a:srgbClr val="00FFFF"/>
                </a:highlight>
                <a:sym typeface="+mn-ea"/>
              </a:rPr>
              <a:t>if x &lt; y then a=x;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</a:t>
            </a:r>
            <a:r>
              <a:rPr lang="en-US" altLang="zh-CN">
                <a:highlight>
                  <a:srgbClr val="FFFF00"/>
                </a:highlight>
                <a:sym typeface="+mn-ea"/>
              </a:rPr>
              <a:t>else  a=y;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75" y="383610"/>
            <a:ext cx="10969200" cy="705600"/>
          </a:xfrm>
        </p:spPr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02-3(5-7) if-else</a:t>
            </a:r>
            <a:r>
              <a:rPr lang="zh-CN" altLang="en-US">
                <a:sym typeface="+mn-ea"/>
              </a:rPr>
              <a:t>二义性带来的问题</a:t>
            </a:r>
            <a:br>
              <a:rPr lang="zh-CN" altLang="en-US">
                <a:sym typeface="+mn-ea"/>
              </a:rPr>
            </a:b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            /consequence of if-else ambiguity</a:t>
            </a:r>
            <a:endParaRPr lang="en-US" altLang="zh-CN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23900" y="2091690"/>
            <a:ext cx="4293235" cy="20796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415" y="2009140"/>
            <a:ext cx="4315460" cy="21361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23900" y="1529080"/>
            <a:ext cx="39744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highlight>
                  <a:srgbClr val="00FF00"/>
                </a:highlight>
                <a:sym typeface="+mn-ea"/>
              </a:rPr>
              <a:t>（</a:t>
            </a:r>
            <a:r>
              <a:rPr lang="en-US" altLang="zh-CN">
                <a:highlight>
                  <a:srgbClr val="00FF00"/>
                </a:highlight>
                <a:sym typeface="+mn-ea"/>
              </a:rPr>
              <a:t>1</a:t>
            </a:r>
            <a:r>
              <a:rPr lang="zh-CN" altLang="en-US">
                <a:highlight>
                  <a:srgbClr val="00FF00"/>
                </a:highlight>
                <a:sym typeface="+mn-ea"/>
              </a:rPr>
              <a:t>）</a:t>
            </a:r>
            <a:r>
              <a:rPr lang="en-US" altLang="zh-CN">
                <a:highlight>
                  <a:srgbClr val="FF00FF"/>
                </a:highlight>
                <a:sym typeface="+mn-ea"/>
              </a:rPr>
              <a:t>if a&lt;b then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     </a:t>
            </a:r>
            <a:r>
              <a:rPr lang="en-US" altLang="zh-CN">
                <a:highlight>
                  <a:srgbClr val="FF0000"/>
                </a:highlight>
                <a:sym typeface="+mn-ea"/>
              </a:rPr>
              <a:t>if  x&lt;y  then a=x;  else  a=y;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200900" y="1252220"/>
            <a:ext cx="353504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highlight>
                  <a:srgbClr val="00FFFF"/>
                </a:highlight>
                <a:sym typeface="+mn-ea"/>
              </a:rPr>
              <a:t>（</a:t>
            </a:r>
            <a:r>
              <a:rPr lang="en-US" altLang="zh-CN">
                <a:highlight>
                  <a:srgbClr val="00FFFF"/>
                </a:highlight>
                <a:sym typeface="+mn-ea"/>
              </a:rPr>
              <a:t>2</a:t>
            </a:r>
            <a:r>
              <a:rPr lang="zh-CN" altLang="en-US">
                <a:highlight>
                  <a:srgbClr val="00FFFF"/>
                </a:highlight>
                <a:sym typeface="+mn-ea"/>
              </a:rPr>
              <a:t>）</a:t>
            </a:r>
            <a:r>
              <a:rPr lang="en-US" altLang="zh-CN">
                <a:highlight>
                  <a:srgbClr val="FFFF00"/>
                </a:highlight>
                <a:sym typeface="+mn-ea"/>
              </a:rPr>
              <a:t>if a&lt;b then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     </a:t>
            </a:r>
            <a:r>
              <a:rPr lang="en-US" altLang="zh-CN">
                <a:highlight>
                  <a:srgbClr val="00FFFF"/>
                </a:highlight>
                <a:sym typeface="+mn-ea"/>
              </a:rPr>
              <a:t>if x &lt; y then a=x;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</a:t>
            </a:r>
            <a:r>
              <a:rPr lang="en-US" altLang="zh-CN">
                <a:highlight>
                  <a:srgbClr val="FFFF00"/>
                </a:highlight>
                <a:sym typeface="+mn-ea"/>
              </a:rPr>
              <a:t>else  a=y;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第一部分：形式语言简介</a:t>
            </a:r>
            <a:br>
              <a:rPr lang="en-US" altLang="zh-CN"/>
            </a:br>
            <a:r>
              <a:rPr lang="en-US" altLang="zh-CN"/>
              <a:t>Part 01 :  Intro to Formal Language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90000"/>
              </a:lnSpc>
            </a:pP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https://athena.ecs.csus.edu/~gordonvs/135/resources/ChomskyPresentation.pdf</a:t>
            </a: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>
              <a:lnSpc>
                <a:spcPct val="90000"/>
              </a:lnSpc>
            </a:pP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>
              <a:lnSpc>
                <a:spcPct val="90000"/>
              </a:lnSpc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33070" y="1925320"/>
            <a:ext cx="6273165" cy="42303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935" y="3116580"/>
            <a:ext cx="5152390" cy="224599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语言</a:t>
            </a:r>
            <a:r>
              <a:rPr lang="en-US" altLang="zh-CN"/>
              <a:t> &amp; </a:t>
            </a:r>
            <a:r>
              <a:rPr lang="zh-CN" altLang="en-US"/>
              <a:t>文法</a:t>
            </a:r>
            <a:r>
              <a:rPr lang="en-US" altLang="zh-CN"/>
              <a:t> / Language &amp; Grammar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r>
              <a:rPr lang="zh-CN" altLang="en-US"/>
              <a:t>语言：语言是一组再预先符号集上可构造得到</a:t>
            </a:r>
            <a:r>
              <a:rPr lang="zh-CN" altLang="en-US"/>
              <a:t>的有限长度语句的</a:t>
            </a:r>
            <a:r>
              <a:rPr lang="zh-CN" altLang="en-US"/>
              <a:t>集合。</a:t>
            </a:r>
            <a:endParaRPr lang="zh-CN" altLang="en-US"/>
          </a:p>
          <a:p>
            <a:r>
              <a:rPr lang="en-US" altLang="zh-CN">
                <a:sym typeface="+mn-ea"/>
              </a:rPr>
              <a:t>Language</a:t>
            </a:r>
            <a:r>
              <a:rPr lang="zh-CN" altLang="en-US">
                <a:sym typeface="+mn-ea"/>
              </a:rPr>
              <a:t>：</a:t>
            </a:r>
            <a:r>
              <a:rPr lang="zh-CN" altLang="en-US"/>
              <a:t>“A language is a collection of sentences of finite</a:t>
            </a:r>
            <a:r>
              <a:rPr lang="en-US" altLang="zh-CN"/>
              <a:t> </a:t>
            </a:r>
            <a:r>
              <a:rPr lang="zh-CN" altLang="en-US"/>
              <a:t>length all constructed from a finite alphabet of symbols.”</a:t>
            </a:r>
            <a:endParaRPr lang="zh-CN" altLang="en-US"/>
          </a:p>
          <a:p>
            <a:r>
              <a:rPr lang="zh-CN" altLang="en-US"/>
              <a:t>文法：文法可以被认为是能够枚举出一个语言全部语句的</a:t>
            </a:r>
            <a:r>
              <a:rPr lang="zh-CN" altLang="en-US"/>
              <a:t>装置。</a:t>
            </a:r>
            <a:endParaRPr lang="zh-CN" altLang="en-US"/>
          </a:p>
          <a:p>
            <a:r>
              <a:rPr lang="zh-CN" altLang="en-US"/>
              <a:t>Grammar: “A grammar can be regarded as a device that enumerates the sentences of a language.”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>
              <a:lnSpc>
                <a:spcPct val="90000"/>
              </a:lnSpc>
            </a:pP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https://athena.ecs.csus.edu/~gordonvs/135/resources/ChomskyPresentation.pdf</a:t>
            </a: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>
              <a:lnSpc>
                <a:spcPct val="90000"/>
              </a:lnSpc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墨迹 4"/>
              <p14:cNvContentPartPr/>
              <p14:nvPr/>
            </p14:nvContentPartPr>
            <p14:xfrm>
              <a:off x="4232275" y="3711575"/>
              <a:ext cx="206375" cy="3873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4232275" y="3711575"/>
                <a:ext cx="206375" cy="387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4318000" y="3816350"/>
              <a:ext cx="212725" cy="635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4318000" y="3816350"/>
                <a:ext cx="21272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4568825" y="3686175"/>
              <a:ext cx="190500" cy="2413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4568825" y="3686175"/>
                <a:ext cx="1905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4791075" y="3625850"/>
              <a:ext cx="92075" cy="3746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4791075" y="3625850"/>
                <a:ext cx="9207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4873625" y="3654425"/>
              <a:ext cx="73025" cy="2857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4873625" y="3654425"/>
                <a:ext cx="7302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4867275" y="3813175"/>
              <a:ext cx="95250" cy="952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4867275" y="3813175"/>
                <a:ext cx="952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4984750" y="3686175"/>
              <a:ext cx="111125" cy="1968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4984750" y="3686175"/>
                <a:ext cx="1111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5705475" y="3667125"/>
              <a:ext cx="41275" cy="3397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5705475" y="3667125"/>
                <a:ext cx="412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5749925" y="3660775"/>
              <a:ext cx="57150" cy="3206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5749925" y="3660775"/>
                <a:ext cx="571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5759450" y="3838575"/>
              <a:ext cx="130175" cy="95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5759450" y="3838575"/>
                <a:ext cx="130175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5934075" y="3736975"/>
              <a:ext cx="184150" cy="3492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5934075" y="3736975"/>
                <a:ext cx="1841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6007100" y="3635375"/>
              <a:ext cx="136525" cy="2254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6007100" y="3635375"/>
                <a:ext cx="1365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6305550" y="3679825"/>
              <a:ext cx="149225" cy="1651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6305550" y="3679825"/>
                <a:ext cx="14922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7493000" y="3651250"/>
              <a:ext cx="6350" cy="1682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7493000" y="3651250"/>
                <a:ext cx="63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7413625" y="3752850"/>
              <a:ext cx="206375" cy="2317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7413625" y="3752850"/>
                <a:ext cx="20637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7616825" y="3673475"/>
              <a:ext cx="6350" cy="36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7616825" y="36734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7664450" y="3686175"/>
              <a:ext cx="15875" cy="1651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7664450" y="3686175"/>
                <a:ext cx="1587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7604125" y="3695700"/>
              <a:ext cx="219075" cy="3048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7604125" y="3695700"/>
                <a:ext cx="21907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7632700" y="3584575"/>
              <a:ext cx="171450" cy="571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7632700" y="3584575"/>
                <a:ext cx="1714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7975600" y="3546475"/>
              <a:ext cx="19050" cy="7302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7975600" y="3546475"/>
                <a:ext cx="19050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7902575" y="3654425"/>
              <a:ext cx="152400" cy="444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7902575" y="3654425"/>
                <a:ext cx="1524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7899400" y="3717925"/>
              <a:ext cx="196850" cy="2857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7899400" y="3717925"/>
                <a:ext cx="1968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8286750" y="3673475"/>
              <a:ext cx="95250" cy="1714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8286750" y="3673475"/>
                <a:ext cx="9525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8280400" y="3829050"/>
              <a:ext cx="111125" cy="22542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8280400" y="3829050"/>
                <a:ext cx="11112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8515350" y="3771900"/>
              <a:ext cx="177800" cy="1682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8515350" y="3771900"/>
                <a:ext cx="17780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墨迹 29"/>
              <p14:cNvContentPartPr/>
              <p14:nvPr/>
            </p14:nvContentPartPr>
            <p14:xfrm>
              <a:off x="8689975" y="3600450"/>
              <a:ext cx="168275" cy="4699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2"/>
            </p:blipFill>
            <p:spPr>
              <a:xfrm>
                <a:off x="8689975" y="3600450"/>
                <a:ext cx="168275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墨迹 30"/>
              <p14:cNvContentPartPr/>
              <p14:nvPr/>
            </p14:nvContentPartPr>
            <p14:xfrm>
              <a:off x="3857625" y="3692525"/>
              <a:ext cx="285750" cy="3365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4"/>
            </p:blipFill>
            <p:spPr>
              <a:xfrm>
                <a:off x="3857625" y="3692525"/>
                <a:ext cx="2857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墨迹 31"/>
              <p14:cNvContentPartPr/>
              <p14:nvPr/>
            </p14:nvContentPartPr>
            <p14:xfrm>
              <a:off x="3994150" y="3721100"/>
              <a:ext cx="34925" cy="1873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6"/>
            </p:blipFill>
            <p:spPr>
              <a:xfrm>
                <a:off x="3994150" y="3721100"/>
                <a:ext cx="34925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墨迹 32"/>
              <p14:cNvContentPartPr/>
              <p14:nvPr/>
            </p14:nvContentPartPr>
            <p14:xfrm>
              <a:off x="3943350" y="4308475"/>
              <a:ext cx="266700" cy="4000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8"/>
            </p:blipFill>
            <p:spPr>
              <a:xfrm>
                <a:off x="3943350" y="4308475"/>
                <a:ext cx="26670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墨迹 33"/>
              <p14:cNvContentPartPr/>
              <p14:nvPr/>
            </p14:nvContentPartPr>
            <p14:xfrm>
              <a:off x="4375150" y="4381500"/>
              <a:ext cx="206375" cy="2984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0"/>
            </p:blipFill>
            <p:spPr>
              <a:xfrm>
                <a:off x="4375150" y="4381500"/>
                <a:ext cx="206375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墨迹 34"/>
              <p14:cNvContentPartPr/>
              <p14:nvPr/>
            </p14:nvContentPartPr>
            <p14:xfrm>
              <a:off x="4638675" y="4349750"/>
              <a:ext cx="190500" cy="22225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2"/>
            </p:blipFill>
            <p:spPr>
              <a:xfrm>
                <a:off x="4638675" y="4349750"/>
                <a:ext cx="1905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墨迹 35"/>
              <p14:cNvContentPartPr/>
              <p14:nvPr/>
            </p14:nvContentPartPr>
            <p14:xfrm>
              <a:off x="4864100" y="4311650"/>
              <a:ext cx="155575" cy="27622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4"/>
            </p:blipFill>
            <p:spPr>
              <a:xfrm>
                <a:off x="4864100" y="4311650"/>
                <a:ext cx="1555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墨迹 36"/>
              <p14:cNvContentPartPr/>
              <p14:nvPr/>
            </p14:nvContentPartPr>
            <p14:xfrm>
              <a:off x="4933950" y="4279900"/>
              <a:ext cx="263525" cy="3460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6"/>
            </p:blipFill>
            <p:spPr>
              <a:xfrm>
                <a:off x="4933950" y="4279900"/>
                <a:ext cx="2635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墨迹 37"/>
              <p14:cNvContentPartPr/>
              <p14:nvPr/>
            </p14:nvContentPartPr>
            <p14:xfrm>
              <a:off x="5622925" y="4298950"/>
              <a:ext cx="50800" cy="2635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8"/>
            </p:blipFill>
            <p:spPr>
              <a:xfrm>
                <a:off x="5622925" y="4298950"/>
                <a:ext cx="50800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墨迹 38"/>
              <p14:cNvContentPartPr/>
              <p14:nvPr/>
            </p14:nvContentPartPr>
            <p14:xfrm>
              <a:off x="5622925" y="4257675"/>
              <a:ext cx="196850" cy="3429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0"/>
            </p:blipFill>
            <p:spPr>
              <a:xfrm>
                <a:off x="5622925" y="4257675"/>
                <a:ext cx="1968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墨迹 39"/>
              <p14:cNvContentPartPr/>
              <p14:nvPr/>
            </p14:nvContentPartPr>
            <p14:xfrm>
              <a:off x="5876925" y="4378325"/>
              <a:ext cx="177800" cy="222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2"/>
            </p:blipFill>
            <p:spPr>
              <a:xfrm>
                <a:off x="5876925" y="4378325"/>
                <a:ext cx="17780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墨迹 40"/>
              <p14:cNvContentPartPr/>
              <p14:nvPr/>
            </p14:nvContentPartPr>
            <p14:xfrm>
              <a:off x="5892800" y="4435475"/>
              <a:ext cx="180975" cy="6667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4"/>
            </p:blipFill>
            <p:spPr>
              <a:xfrm>
                <a:off x="5892800" y="4435475"/>
                <a:ext cx="1809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墨迹 41"/>
              <p14:cNvContentPartPr/>
              <p14:nvPr/>
            </p14:nvContentPartPr>
            <p14:xfrm>
              <a:off x="5921375" y="4349750"/>
              <a:ext cx="6350" cy="36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32"/>
            </p:blipFill>
            <p:spPr>
              <a:xfrm>
                <a:off x="5921375" y="43497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3" name="墨迹 42"/>
              <p14:cNvContentPartPr/>
              <p14:nvPr/>
            </p14:nvContentPartPr>
            <p14:xfrm>
              <a:off x="5924550" y="4349750"/>
              <a:ext cx="196850" cy="2063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7"/>
            </p:blipFill>
            <p:spPr>
              <a:xfrm>
                <a:off x="5924550" y="4349750"/>
                <a:ext cx="1968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4" name="墨迹 43"/>
              <p14:cNvContentPartPr/>
              <p14:nvPr/>
            </p14:nvContentPartPr>
            <p14:xfrm>
              <a:off x="5857875" y="4406900"/>
              <a:ext cx="222250" cy="984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9"/>
            </p:blipFill>
            <p:spPr>
              <a:xfrm>
                <a:off x="5857875" y="4406900"/>
                <a:ext cx="2222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5" name="墨迹 44"/>
              <p14:cNvContentPartPr/>
              <p14:nvPr/>
            </p14:nvContentPartPr>
            <p14:xfrm>
              <a:off x="6261100" y="4346575"/>
              <a:ext cx="180975" cy="3206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1"/>
            </p:blipFill>
            <p:spPr>
              <a:xfrm>
                <a:off x="6261100" y="4346575"/>
                <a:ext cx="1809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6" name="墨迹 45"/>
              <p14:cNvContentPartPr/>
              <p14:nvPr/>
            </p14:nvContentPartPr>
            <p14:xfrm>
              <a:off x="6635750" y="4184650"/>
              <a:ext cx="22225" cy="14922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3"/>
            </p:blipFill>
            <p:spPr>
              <a:xfrm>
                <a:off x="6635750" y="4184650"/>
                <a:ext cx="22225" cy="149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7" name="墨迹 46"/>
              <p14:cNvContentPartPr/>
              <p14:nvPr/>
            </p14:nvContentPartPr>
            <p14:xfrm>
              <a:off x="6569075" y="4241800"/>
              <a:ext cx="6350" cy="2063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5"/>
            </p:blipFill>
            <p:spPr>
              <a:xfrm>
                <a:off x="6569075" y="4241800"/>
                <a:ext cx="6350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8" name="墨迹 47"/>
              <p14:cNvContentPartPr/>
              <p14:nvPr/>
            </p14:nvContentPartPr>
            <p14:xfrm>
              <a:off x="6613525" y="4327525"/>
              <a:ext cx="171450" cy="1143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7"/>
            </p:blipFill>
            <p:spPr>
              <a:xfrm>
                <a:off x="6613525" y="4327525"/>
                <a:ext cx="1714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9" name="墨迹 48"/>
              <p14:cNvContentPartPr/>
              <p14:nvPr/>
            </p14:nvContentPartPr>
            <p14:xfrm>
              <a:off x="6619875" y="4365625"/>
              <a:ext cx="215900" cy="3079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9"/>
            </p:blipFill>
            <p:spPr>
              <a:xfrm>
                <a:off x="6619875" y="4365625"/>
                <a:ext cx="2159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0" name="墨迹 49"/>
              <p14:cNvContentPartPr/>
              <p14:nvPr/>
            </p14:nvContentPartPr>
            <p14:xfrm>
              <a:off x="7318375" y="4356100"/>
              <a:ext cx="25400" cy="1873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1"/>
            </p:blipFill>
            <p:spPr>
              <a:xfrm>
                <a:off x="7318375" y="4356100"/>
                <a:ext cx="254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1" name="墨迹 50"/>
              <p14:cNvContentPartPr/>
              <p14:nvPr/>
            </p14:nvContentPartPr>
            <p14:xfrm>
              <a:off x="7277100" y="4502150"/>
              <a:ext cx="203200" cy="18732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3"/>
            </p:blipFill>
            <p:spPr>
              <a:xfrm>
                <a:off x="7277100" y="4502150"/>
                <a:ext cx="2032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2" name="墨迹 51"/>
              <p14:cNvContentPartPr/>
              <p14:nvPr/>
            </p14:nvContentPartPr>
            <p14:xfrm>
              <a:off x="7448550" y="4343400"/>
              <a:ext cx="187325" cy="37465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5"/>
            </p:blipFill>
            <p:spPr>
              <a:xfrm>
                <a:off x="7448550" y="4343400"/>
                <a:ext cx="187325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3" name="墨迹 52"/>
              <p14:cNvContentPartPr/>
              <p14:nvPr/>
            </p14:nvContentPartPr>
            <p14:xfrm>
              <a:off x="7724775" y="4305300"/>
              <a:ext cx="193675" cy="39052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7"/>
            </p:blipFill>
            <p:spPr>
              <a:xfrm>
                <a:off x="7724775" y="4305300"/>
                <a:ext cx="193675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4" name="墨迹 53"/>
              <p14:cNvContentPartPr/>
              <p14:nvPr/>
            </p14:nvContentPartPr>
            <p14:xfrm>
              <a:off x="7981950" y="4327525"/>
              <a:ext cx="139700" cy="1936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9"/>
            </p:blipFill>
            <p:spPr>
              <a:xfrm>
                <a:off x="7981950" y="4327525"/>
                <a:ext cx="1397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5" name="墨迹 54"/>
              <p14:cNvContentPartPr/>
              <p14:nvPr/>
            </p14:nvContentPartPr>
            <p14:xfrm>
              <a:off x="7991475" y="4533900"/>
              <a:ext cx="98425" cy="17462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1"/>
            </p:blipFill>
            <p:spPr>
              <a:xfrm>
                <a:off x="7991475" y="4533900"/>
                <a:ext cx="9842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6" name="墨迹 55"/>
              <p14:cNvContentPartPr/>
              <p14:nvPr/>
            </p14:nvContentPartPr>
            <p14:xfrm>
              <a:off x="8324850" y="4333875"/>
              <a:ext cx="190500" cy="39052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3"/>
            </p:blipFill>
            <p:spPr>
              <a:xfrm>
                <a:off x="8324850" y="4333875"/>
                <a:ext cx="19050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7" name="墨迹 56"/>
              <p14:cNvContentPartPr/>
              <p14:nvPr/>
            </p14:nvContentPartPr>
            <p14:xfrm>
              <a:off x="8172450" y="4451350"/>
              <a:ext cx="155575" cy="2159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5"/>
            </p:blipFill>
            <p:spPr>
              <a:xfrm>
                <a:off x="8172450" y="4451350"/>
                <a:ext cx="15557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8" name="墨迹 57"/>
              <p14:cNvContentPartPr/>
              <p14:nvPr/>
            </p14:nvContentPartPr>
            <p14:xfrm>
              <a:off x="4073525" y="4937125"/>
              <a:ext cx="161925" cy="3270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7"/>
            </p:blipFill>
            <p:spPr>
              <a:xfrm>
                <a:off x="4073525" y="4937125"/>
                <a:ext cx="161925" cy="327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9" name="墨迹 58"/>
              <p14:cNvContentPartPr/>
              <p14:nvPr/>
            </p14:nvContentPartPr>
            <p14:xfrm>
              <a:off x="3933825" y="4730750"/>
              <a:ext cx="431800" cy="5461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9"/>
            </p:blipFill>
            <p:spPr>
              <a:xfrm>
                <a:off x="3933825" y="4730750"/>
                <a:ext cx="431800" cy="546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0" name="墨迹 59"/>
              <p14:cNvContentPartPr/>
              <p14:nvPr/>
            </p14:nvContentPartPr>
            <p14:xfrm>
              <a:off x="4540250" y="4803775"/>
              <a:ext cx="88900" cy="793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1"/>
            </p:blipFill>
            <p:spPr>
              <a:xfrm>
                <a:off x="4540250" y="4803775"/>
                <a:ext cx="889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1" name="墨迹 60"/>
              <p14:cNvContentPartPr/>
              <p14:nvPr/>
            </p14:nvContentPartPr>
            <p14:xfrm>
              <a:off x="4518025" y="4721225"/>
              <a:ext cx="301625" cy="4984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3"/>
            </p:blipFill>
            <p:spPr>
              <a:xfrm>
                <a:off x="4518025" y="4721225"/>
                <a:ext cx="301625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2" name="墨迹 61"/>
              <p14:cNvContentPartPr/>
              <p14:nvPr/>
            </p14:nvContentPartPr>
            <p14:xfrm>
              <a:off x="4645025" y="5121275"/>
              <a:ext cx="57150" cy="635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5"/>
            </p:blipFill>
            <p:spPr>
              <a:xfrm>
                <a:off x="4645025" y="5121275"/>
                <a:ext cx="571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3" name="墨迹 62"/>
              <p14:cNvContentPartPr/>
              <p14:nvPr/>
            </p14:nvContentPartPr>
            <p14:xfrm>
              <a:off x="4552950" y="5070475"/>
              <a:ext cx="288925" cy="2413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7"/>
            </p:blipFill>
            <p:spPr>
              <a:xfrm>
                <a:off x="4552950" y="5070475"/>
                <a:ext cx="2889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4" name="墨迹 63"/>
              <p14:cNvContentPartPr/>
              <p14:nvPr/>
            </p14:nvContentPartPr>
            <p14:xfrm>
              <a:off x="4908550" y="4991100"/>
              <a:ext cx="25400" cy="1905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9"/>
            </p:blipFill>
            <p:spPr>
              <a:xfrm>
                <a:off x="4908550" y="4991100"/>
                <a:ext cx="254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5" name="墨迹 64"/>
              <p14:cNvContentPartPr/>
              <p14:nvPr/>
            </p14:nvContentPartPr>
            <p14:xfrm>
              <a:off x="4965700" y="4962525"/>
              <a:ext cx="63500" cy="3556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1"/>
            </p:blipFill>
            <p:spPr>
              <a:xfrm>
                <a:off x="4965700" y="4962525"/>
                <a:ext cx="635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6" name="墨迹 65"/>
              <p14:cNvContentPartPr/>
              <p14:nvPr/>
            </p14:nvContentPartPr>
            <p14:xfrm>
              <a:off x="5073650" y="4927600"/>
              <a:ext cx="133350" cy="28892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3"/>
            </p:blipFill>
            <p:spPr>
              <a:xfrm>
                <a:off x="5073650" y="4927600"/>
                <a:ext cx="1333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7" name="墨迹 66"/>
              <p14:cNvContentPartPr/>
              <p14:nvPr/>
            </p14:nvContentPartPr>
            <p14:xfrm>
              <a:off x="5280025" y="4752975"/>
              <a:ext cx="231775" cy="5175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5"/>
            </p:blipFill>
            <p:spPr>
              <a:xfrm>
                <a:off x="5280025" y="4752975"/>
                <a:ext cx="231775" cy="517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8" name="墨迹 67"/>
              <p14:cNvContentPartPr/>
              <p14:nvPr/>
            </p14:nvContentPartPr>
            <p14:xfrm>
              <a:off x="5527675" y="4997450"/>
              <a:ext cx="184150" cy="3206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7"/>
            </p:blipFill>
            <p:spPr>
              <a:xfrm>
                <a:off x="5527675" y="4997450"/>
                <a:ext cx="1841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9" name="墨迹 68"/>
              <p14:cNvContentPartPr/>
              <p14:nvPr/>
            </p14:nvContentPartPr>
            <p14:xfrm>
              <a:off x="6134100" y="4911725"/>
              <a:ext cx="279400" cy="3524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9"/>
            </p:blipFill>
            <p:spPr>
              <a:xfrm>
                <a:off x="6134100" y="4911725"/>
                <a:ext cx="27940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0" name="墨迹 69"/>
              <p14:cNvContentPartPr/>
              <p14:nvPr/>
            </p14:nvContentPartPr>
            <p14:xfrm>
              <a:off x="6270625" y="5029200"/>
              <a:ext cx="168275" cy="1905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1"/>
            </p:blipFill>
            <p:spPr>
              <a:xfrm>
                <a:off x="6270625" y="5029200"/>
                <a:ext cx="168275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1" name="墨迹 70"/>
              <p14:cNvContentPartPr/>
              <p14:nvPr/>
            </p14:nvContentPartPr>
            <p14:xfrm>
              <a:off x="6448425" y="4940300"/>
              <a:ext cx="187325" cy="27622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3"/>
            </p:blipFill>
            <p:spPr>
              <a:xfrm>
                <a:off x="6448425" y="4940300"/>
                <a:ext cx="1873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2" name="墨迹 71"/>
              <p14:cNvContentPartPr/>
              <p14:nvPr/>
            </p14:nvContentPartPr>
            <p14:xfrm>
              <a:off x="6670675" y="4981575"/>
              <a:ext cx="206375" cy="2444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5"/>
            </p:blipFill>
            <p:spPr>
              <a:xfrm>
                <a:off x="6670675" y="4981575"/>
                <a:ext cx="2063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3" name="墨迹 72"/>
              <p14:cNvContentPartPr/>
              <p14:nvPr/>
            </p14:nvContentPartPr>
            <p14:xfrm>
              <a:off x="6858000" y="4994275"/>
              <a:ext cx="215900" cy="2571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7"/>
            </p:blipFill>
            <p:spPr>
              <a:xfrm>
                <a:off x="6858000" y="4994275"/>
                <a:ext cx="2159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4" name="墨迹 73"/>
              <p14:cNvContentPartPr/>
              <p14:nvPr/>
            </p14:nvContentPartPr>
            <p14:xfrm>
              <a:off x="7556500" y="5010150"/>
              <a:ext cx="257175" cy="2540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9"/>
            </p:blipFill>
            <p:spPr>
              <a:xfrm>
                <a:off x="7556500" y="5010150"/>
                <a:ext cx="25717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5" name="墨迹 74"/>
              <p14:cNvContentPartPr/>
              <p14:nvPr/>
            </p14:nvContentPartPr>
            <p14:xfrm>
              <a:off x="7820025" y="5073650"/>
              <a:ext cx="180975" cy="635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1"/>
            </p:blipFill>
            <p:spPr>
              <a:xfrm>
                <a:off x="7820025" y="5073650"/>
                <a:ext cx="18097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6" name="墨迹 75"/>
              <p14:cNvContentPartPr/>
              <p14:nvPr/>
            </p14:nvContentPartPr>
            <p14:xfrm>
              <a:off x="7924800" y="5003800"/>
              <a:ext cx="149225" cy="10795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3"/>
            </p:blipFill>
            <p:spPr>
              <a:xfrm>
                <a:off x="7924800" y="5003800"/>
                <a:ext cx="149225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7" name="墨迹 76"/>
              <p14:cNvContentPartPr/>
              <p14:nvPr/>
            </p14:nvContentPartPr>
            <p14:xfrm>
              <a:off x="8166100" y="5089525"/>
              <a:ext cx="152400" cy="1301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5"/>
            </p:blipFill>
            <p:spPr>
              <a:xfrm>
                <a:off x="8166100" y="5089525"/>
                <a:ext cx="15240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8" name="墨迹 77"/>
              <p14:cNvContentPartPr/>
              <p14:nvPr/>
            </p14:nvContentPartPr>
            <p14:xfrm>
              <a:off x="8350250" y="4953000"/>
              <a:ext cx="219075" cy="2444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7"/>
            </p:blipFill>
            <p:spPr>
              <a:xfrm>
                <a:off x="8350250" y="4953000"/>
                <a:ext cx="2190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9" name="墨迹 78"/>
              <p14:cNvContentPartPr/>
              <p14:nvPr/>
            </p14:nvContentPartPr>
            <p14:xfrm>
              <a:off x="8712200" y="4759325"/>
              <a:ext cx="19050" cy="6223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9"/>
            </p:blipFill>
            <p:spPr>
              <a:xfrm>
                <a:off x="8712200" y="4759325"/>
                <a:ext cx="19050" cy="622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0" name="墨迹 79"/>
              <p14:cNvContentPartPr/>
              <p14:nvPr/>
            </p14:nvContentPartPr>
            <p14:xfrm>
              <a:off x="8820150" y="5067300"/>
              <a:ext cx="180975" cy="25717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1"/>
            </p:blipFill>
            <p:spPr>
              <a:xfrm>
                <a:off x="8820150" y="5067300"/>
                <a:ext cx="1809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1" name="墨迹 80"/>
              <p14:cNvContentPartPr/>
              <p14:nvPr/>
            </p14:nvContentPartPr>
            <p14:xfrm>
              <a:off x="9010650" y="4699000"/>
              <a:ext cx="301625" cy="1397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3"/>
            </p:blipFill>
            <p:spPr>
              <a:xfrm>
                <a:off x="9010650" y="4699000"/>
                <a:ext cx="30162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2" name="墨迹 81"/>
              <p14:cNvContentPartPr/>
              <p14:nvPr/>
            </p14:nvContentPartPr>
            <p14:xfrm>
              <a:off x="9121775" y="4743450"/>
              <a:ext cx="200025" cy="1301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5"/>
            </p:blipFill>
            <p:spPr>
              <a:xfrm>
                <a:off x="9121775" y="4743450"/>
                <a:ext cx="2000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3" name="墨迹 82"/>
              <p14:cNvContentPartPr/>
              <p14:nvPr/>
            </p14:nvContentPartPr>
            <p14:xfrm>
              <a:off x="9232900" y="4578350"/>
              <a:ext cx="200025" cy="32067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7"/>
            </p:blipFill>
            <p:spPr>
              <a:xfrm>
                <a:off x="9232900" y="4578350"/>
                <a:ext cx="20002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4" name="墨迹 83"/>
              <p14:cNvContentPartPr/>
              <p14:nvPr/>
            </p14:nvContentPartPr>
            <p14:xfrm>
              <a:off x="9493250" y="4397375"/>
              <a:ext cx="66675" cy="17145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9"/>
            </p:blipFill>
            <p:spPr>
              <a:xfrm>
                <a:off x="9493250" y="4397375"/>
                <a:ext cx="66675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5" name="墨迹 84"/>
              <p14:cNvContentPartPr/>
              <p14:nvPr/>
            </p14:nvContentPartPr>
            <p14:xfrm>
              <a:off x="9417050" y="4552950"/>
              <a:ext cx="190500" cy="16192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1"/>
            </p:blipFill>
            <p:spPr>
              <a:xfrm>
                <a:off x="9417050" y="4552950"/>
                <a:ext cx="190500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6" name="墨迹 85"/>
              <p14:cNvContentPartPr/>
              <p14:nvPr/>
            </p14:nvContentPartPr>
            <p14:xfrm>
              <a:off x="9604375" y="4371975"/>
              <a:ext cx="136525" cy="254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3"/>
            </p:blipFill>
            <p:spPr>
              <a:xfrm>
                <a:off x="9604375" y="4371975"/>
                <a:ext cx="1365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7" name="墨迹 86"/>
              <p14:cNvContentPartPr/>
              <p14:nvPr/>
            </p14:nvContentPartPr>
            <p14:xfrm>
              <a:off x="9623425" y="4410075"/>
              <a:ext cx="47625" cy="2413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5"/>
            </p:blipFill>
            <p:spPr>
              <a:xfrm>
                <a:off x="9623425" y="4410075"/>
                <a:ext cx="4762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8" name="墨迹 87"/>
              <p14:cNvContentPartPr/>
              <p14:nvPr/>
            </p14:nvContentPartPr>
            <p14:xfrm>
              <a:off x="9556750" y="4451350"/>
              <a:ext cx="244475" cy="2825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7"/>
            </p:blipFill>
            <p:spPr>
              <a:xfrm>
                <a:off x="9556750" y="4451350"/>
                <a:ext cx="2444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9" name="墨迹 88"/>
              <p14:cNvContentPartPr/>
              <p14:nvPr/>
            </p14:nvContentPartPr>
            <p14:xfrm>
              <a:off x="9823450" y="4318000"/>
              <a:ext cx="139700" cy="3937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9"/>
            </p:blipFill>
            <p:spPr>
              <a:xfrm>
                <a:off x="9823450" y="4318000"/>
                <a:ext cx="13970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0" name="墨迹 89"/>
              <p14:cNvContentPartPr/>
              <p14:nvPr/>
            </p14:nvContentPartPr>
            <p14:xfrm>
              <a:off x="4806950" y="5394325"/>
              <a:ext cx="146050" cy="9842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1"/>
            </p:blipFill>
            <p:spPr>
              <a:xfrm>
                <a:off x="4806950" y="5394325"/>
                <a:ext cx="146050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1" name="墨迹 90"/>
              <p14:cNvContentPartPr/>
              <p14:nvPr/>
            </p14:nvContentPartPr>
            <p14:xfrm>
              <a:off x="4813300" y="5429250"/>
              <a:ext cx="184150" cy="12382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3"/>
            </p:blipFill>
            <p:spPr>
              <a:xfrm>
                <a:off x="4813300" y="5429250"/>
                <a:ext cx="18415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2" name="墨迹 91"/>
              <p14:cNvContentPartPr/>
              <p14:nvPr/>
            </p14:nvContentPartPr>
            <p14:xfrm>
              <a:off x="4895850" y="5419725"/>
              <a:ext cx="15875" cy="21272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5"/>
            </p:blipFill>
            <p:spPr>
              <a:xfrm>
                <a:off x="4895850" y="5419725"/>
                <a:ext cx="1587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3" name="墨迹 92"/>
              <p14:cNvContentPartPr/>
              <p14:nvPr/>
            </p14:nvContentPartPr>
            <p14:xfrm>
              <a:off x="4956175" y="5435600"/>
              <a:ext cx="136525" cy="15875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7"/>
            </p:blipFill>
            <p:spPr>
              <a:xfrm>
                <a:off x="4956175" y="5435600"/>
                <a:ext cx="136525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4" name="墨迹 93"/>
              <p14:cNvContentPartPr/>
              <p14:nvPr/>
            </p14:nvContentPartPr>
            <p14:xfrm>
              <a:off x="4679950" y="5419725"/>
              <a:ext cx="180975" cy="27305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9"/>
            </p:blipFill>
            <p:spPr>
              <a:xfrm>
                <a:off x="4679950" y="5419725"/>
                <a:ext cx="1809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5" name="墨迹 94"/>
              <p14:cNvContentPartPr/>
              <p14:nvPr/>
            </p14:nvContentPartPr>
            <p14:xfrm>
              <a:off x="5102225" y="5346700"/>
              <a:ext cx="111125" cy="1936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1"/>
            </p:blipFill>
            <p:spPr>
              <a:xfrm>
                <a:off x="5102225" y="5346700"/>
                <a:ext cx="11112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6" name="墨迹 95"/>
              <p14:cNvContentPartPr/>
              <p14:nvPr/>
            </p14:nvContentPartPr>
            <p14:xfrm>
              <a:off x="5137150" y="5375275"/>
              <a:ext cx="50800" cy="2413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3"/>
            </p:blipFill>
            <p:spPr>
              <a:xfrm>
                <a:off x="5137150" y="5375275"/>
                <a:ext cx="508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7" name="墨迹 96"/>
              <p14:cNvContentPartPr/>
              <p14:nvPr/>
            </p14:nvContentPartPr>
            <p14:xfrm>
              <a:off x="5257800" y="5353050"/>
              <a:ext cx="219075" cy="3175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5"/>
            </p:blipFill>
            <p:spPr>
              <a:xfrm>
                <a:off x="5257800" y="5353050"/>
                <a:ext cx="21907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8" name="墨迹 97"/>
              <p14:cNvContentPartPr/>
              <p14:nvPr/>
            </p14:nvContentPartPr>
            <p14:xfrm>
              <a:off x="5451475" y="5337175"/>
              <a:ext cx="161925" cy="34607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7"/>
            </p:blipFill>
            <p:spPr>
              <a:xfrm>
                <a:off x="5451475" y="5337175"/>
                <a:ext cx="1619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9" name="墨迹 98"/>
              <p14:cNvContentPartPr/>
              <p14:nvPr/>
            </p14:nvContentPartPr>
            <p14:xfrm>
              <a:off x="5495925" y="5521325"/>
              <a:ext cx="82550" cy="8255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9"/>
            </p:blipFill>
            <p:spPr>
              <a:xfrm>
                <a:off x="5495925" y="5521325"/>
                <a:ext cx="825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0" name="墨迹 99"/>
              <p14:cNvContentPartPr/>
              <p14:nvPr/>
            </p14:nvContentPartPr>
            <p14:xfrm>
              <a:off x="5629275" y="5286375"/>
              <a:ext cx="133350" cy="26987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1"/>
            </p:blipFill>
            <p:spPr>
              <a:xfrm>
                <a:off x="5629275" y="5286375"/>
                <a:ext cx="1333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1" name="墨迹 100"/>
              <p14:cNvContentPartPr/>
              <p14:nvPr/>
            </p14:nvContentPartPr>
            <p14:xfrm>
              <a:off x="5721350" y="5372100"/>
              <a:ext cx="95250" cy="31115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3"/>
            </p:blipFill>
            <p:spPr>
              <a:xfrm>
                <a:off x="5721350" y="5372100"/>
                <a:ext cx="952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2" name="墨迹 101"/>
              <p14:cNvContentPartPr/>
              <p14:nvPr/>
            </p14:nvContentPartPr>
            <p14:xfrm>
              <a:off x="5886450" y="5302250"/>
              <a:ext cx="219075" cy="30162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5"/>
            </p:blipFill>
            <p:spPr>
              <a:xfrm>
                <a:off x="5886450" y="5302250"/>
                <a:ext cx="21907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3" name="墨迹 102"/>
              <p14:cNvContentPartPr/>
              <p14:nvPr/>
            </p14:nvContentPartPr>
            <p14:xfrm>
              <a:off x="6143625" y="5387975"/>
              <a:ext cx="130175" cy="22225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7"/>
            </p:blipFill>
            <p:spPr>
              <a:xfrm>
                <a:off x="6143625" y="5387975"/>
                <a:ext cx="1301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4" name="墨迹 103"/>
              <p14:cNvContentPartPr/>
              <p14:nvPr/>
            </p14:nvContentPartPr>
            <p14:xfrm>
              <a:off x="6254750" y="5378450"/>
              <a:ext cx="123825" cy="3683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9"/>
            </p:blipFill>
            <p:spPr>
              <a:xfrm>
                <a:off x="6254750" y="5378450"/>
                <a:ext cx="123825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5" name="墨迹 104"/>
              <p14:cNvContentPartPr/>
              <p14:nvPr/>
            </p14:nvContentPartPr>
            <p14:xfrm>
              <a:off x="10090150" y="4464050"/>
              <a:ext cx="276225" cy="21272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1"/>
            </p:blipFill>
            <p:spPr>
              <a:xfrm>
                <a:off x="10090150" y="4464050"/>
                <a:ext cx="2762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6" name="墨迹 105"/>
              <p14:cNvContentPartPr/>
              <p14:nvPr/>
            </p14:nvContentPartPr>
            <p14:xfrm>
              <a:off x="10471150" y="4575175"/>
              <a:ext cx="79375" cy="1428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3"/>
            </p:blipFill>
            <p:spPr>
              <a:xfrm>
                <a:off x="10471150" y="4575175"/>
                <a:ext cx="793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7" name="墨迹 106"/>
              <p14:cNvContentPartPr/>
              <p14:nvPr/>
            </p14:nvContentPartPr>
            <p14:xfrm>
              <a:off x="10687050" y="4406900"/>
              <a:ext cx="196850" cy="17462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5"/>
            </p:blipFill>
            <p:spPr>
              <a:xfrm>
                <a:off x="10687050" y="4406900"/>
                <a:ext cx="19685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8" name="墨迹 107"/>
              <p14:cNvContentPartPr/>
              <p14:nvPr/>
            </p14:nvContentPartPr>
            <p14:xfrm>
              <a:off x="10937875" y="4403725"/>
              <a:ext cx="146050" cy="16827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7"/>
            </p:blipFill>
            <p:spPr>
              <a:xfrm>
                <a:off x="10937875" y="4403725"/>
                <a:ext cx="146050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9" name="墨迹 108"/>
              <p14:cNvContentPartPr/>
              <p14:nvPr/>
            </p14:nvContentPartPr>
            <p14:xfrm>
              <a:off x="11141075" y="4514850"/>
              <a:ext cx="98425" cy="13017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9"/>
            </p:blipFill>
            <p:spPr>
              <a:xfrm>
                <a:off x="11141075" y="4514850"/>
                <a:ext cx="984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0" name="墨迹 109"/>
              <p14:cNvContentPartPr/>
              <p14:nvPr/>
            </p14:nvContentPartPr>
            <p14:xfrm>
              <a:off x="9794875" y="4962525"/>
              <a:ext cx="209550" cy="2159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1"/>
            </p:blipFill>
            <p:spPr>
              <a:xfrm>
                <a:off x="9794875" y="4962525"/>
                <a:ext cx="20955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1" name="墨迹 110"/>
              <p14:cNvContentPartPr/>
              <p14:nvPr/>
            </p14:nvContentPartPr>
            <p14:xfrm>
              <a:off x="10033000" y="5000625"/>
              <a:ext cx="155575" cy="17462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3"/>
            </p:blipFill>
            <p:spPr>
              <a:xfrm>
                <a:off x="10033000" y="5000625"/>
                <a:ext cx="1555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2" name="墨迹 111"/>
              <p14:cNvContentPartPr/>
              <p14:nvPr/>
            </p14:nvContentPartPr>
            <p14:xfrm>
              <a:off x="10229850" y="5000625"/>
              <a:ext cx="149225" cy="2159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5"/>
            </p:blipFill>
            <p:spPr>
              <a:xfrm>
                <a:off x="10229850" y="5000625"/>
                <a:ext cx="149225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3" name="墨迹 112"/>
              <p14:cNvContentPartPr/>
              <p14:nvPr/>
            </p14:nvContentPartPr>
            <p14:xfrm>
              <a:off x="10506075" y="5175250"/>
              <a:ext cx="34925" cy="8572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7"/>
            </p:blipFill>
            <p:spPr>
              <a:xfrm>
                <a:off x="10506075" y="5175250"/>
                <a:ext cx="349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4" name="墨迹 113"/>
              <p14:cNvContentPartPr/>
              <p14:nvPr/>
            </p14:nvContentPartPr>
            <p14:xfrm>
              <a:off x="10629900" y="5054600"/>
              <a:ext cx="152400" cy="3810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9"/>
            </p:blipFill>
            <p:spPr>
              <a:xfrm>
                <a:off x="10629900" y="5054600"/>
                <a:ext cx="1524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5" name="墨迹 114"/>
              <p14:cNvContentPartPr/>
              <p14:nvPr/>
            </p14:nvContentPartPr>
            <p14:xfrm>
              <a:off x="10871200" y="5048250"/>
              <a:ext cx="6350" cy="36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32"/>
            </p:blipFill>
            <p:spPr>
              <a:xfrm>
                <a:off x="10871200" y="5048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6" name="墨迹 115"/>
              <p14:cNvContentPartPr/>
              <p14:nvPr/>
            </p14:nvContentPartPr>
            <p14:xfrm>
              <a:off x="10877550" y="5032375"/>
              <a:ext cx="165100" cy="14287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2"/>
            </p:blipFill>
            <p:spPr>
              <a:xfrm>
                <a:off x="10877550" y="5032375"/>
                <a:ext cx="16510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7" name="墨迹 116"/>
              <p14:cNvContentPartPr/>
              <p14:nvPr/>
            </p14:nvContentPartPr>
            <p14:xfrm>
              <a:off x="11112500" y="5045075"/>
              <a:ext cx="88900" cy="4762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4"/>
            </p:blipFill>
            <p:spPr>
              <a:xfrm>
                <a:off x="11112500" y="5045075"/>
                <a:ext cx="889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8" name="墨迹 117"/>
              <p14:cNvContentPartPr/>
              <p14:nvPr/>
            </p14:nvContentPartPr>
            <p14:xfrm>
              <a:off x="11236325" y="5032375"/>
              <a:ext cx="193675" cy="3492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6"/>
            </p:blipFill>
            <p:spPr>
              <a:xfrm>
                <a:off x="11236325" y="5032375"/>
                <a:ext cx="1936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9" name="墨迹 118"/>
              <p14:cNvContentPartPr/>
              <p14:nvPr/>
            </p14:nvContentPartPr>
            <p14:xfrm>
              <a:off x="11382375" y="4962525"/>
              <a:ext cx="120650" cy="13970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8"/>
            </p:blipFill>
            <p:spPr>
              <a:xfrm>
                <a:off x="11382375" y="4962525"/>
                <a:ext cx="1206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0" name="墨迹 119"/>
              <p14:cNvContentPartPr/>
              <p14:nvPr/>
            </p14:nvContentPartPr>
            <p14:xfrm>
              <a:off x="10766425" y="5149850"/>
              <a:ext cx="685800" cy="508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0"/>
            </p:blipFill>
            <p:spPr>
              <a:xfrm>
                <a:off x="10766425" y="5149850"/>
                <a:ext cx="6858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1" name="墨迹 120"/>
              <p14:cNvContentPartPr/>
              <p14:nvPr/>
            </p14:nvContentPartPr>
            <p14:xfrm>
              <a:off x="9991725" y="4060825"/>
              <a:ext cx="19050" cy="28892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2"/>
            </p:blipFill>
            <p:spPr>
              <a:xfrm>
                <a:off x="9991725" y="4060825"/>
                <a:ext cx="190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2" name="墨迹 121"/>
              <p14:cNvContentPartPr/>
              <p14:nvPr/>
            </p14:nvContentPartPr>
            <p14:xfrm>
              <a:off x="10029825" y="4117975"/>
              <a:ext cx="206375" cy="2794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4"/>
            </p:blipFill>
            <p:spPr>
              <a:xfrm>
                <a:off x="10029825" y="4117975"/>
                <a:ext cx="2063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3" name="墨迹 122"/>
              <p14:cNvContentPartPr/>
              <p14:nvPr/>
            </p14:nvContentPartPr>
            <p14:xfrm>
              <a:off x="10061575" y="4200525"/>
              <a:ext cx="85725" cy="13017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6"/>
            </p:blipFill>
            <p:spPr>
              <a:xfrm>
                <a:off x="10061575" y="4200525"/>
                <a:ext cx="85725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4" name="墨迹 123"/>
              <p14:cNvContentPartPr/>
              <p14:nvPr/>
            </p14:nvContentPartPr>
            <p14:xfrm>
              <a:off x="10299700" y="4041775"/>
              <a:ext cx="130175" cy="33972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8"/>
            </p:blipFill>
            <p:spPr>
              <a:xfrm>
                <a:off x="10299700" y="4041775"/>
                <a:ext cx="130175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5" name="墨迹 124"/>
              <p14:cNvContentPartPr/>
              <p14:nvPr/>
            </p14:nvContentPartPr>
            <p14:xfrm>
              <a:off x="3406775" y="4889500"/>
              <a:ext cx="482600" cy="11112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0"/>
            </p:blipFill>
            <p:spPr>
              <a:xfrm>
                <a:off x="3406775" y="4889500"/>
                <a:ext cx="48260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6" name="墨迹 125"/>
              <p14:cNvContentPartPr/>
              <p14:nvPr/>
            </p14:nvContentPartPr>
            <p14:xfrm>
              <a:off x="1828800" y="4448175"/>
              <a:ext cx="6350" cy="36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32"/>
            </p:blipFill>
            <p:spPr>
              <a:xfrm>
                <a:off x="1828800" y="4448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7" name="墨迹 126"/>
              <p14:cNvContentPartPr/>
              <p14:nvPr/>
            </p14:nvContentPartPr>
            <p14:xfrm>
              <a:off x="1800225" y="4448175"/>
              <a:ext cx="180975" cy="36195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3"/>
            </p:blipFill>
            <p:spPr>
              <a:xfrm>
                <a:off x="1800225" y="4448175"/>
                <a:ext cx="180975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8" name="墨迹 127"/>
              <p14:cNvContentPartPr/>
              <p14:nvPr/>
            </p14:nvContentPartPr>
            <p14:xfrm>
              <a:off x="2019300" y="4432300"/>
              <a:ext cx="28575" cy="3968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5"/>
            </p:blipFill>
            <p:spPr>
              <a:xfrm>
                <a:off x="2019300" y="4432300"/>
                <a:ext cx="2857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9" name="墨迹 128"/>
              <p14:cNvContentPartPr/>
              <p14:nvPr/>
            </p14:nvContentPartPr>
            <p14:xfrm>
              <a:off x="2054225" y="4521200"/>
              <a:ext cx="104775" cy="2540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7"/>
            </p:blipFill>
            <p:spPr>
              <a:xfrm>
                <a:off x="2054225" y="4521200"/>
                <a:ext cx="10477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30" name="墨迹 129"/>
              <p14:cNvContentPartPr/>
              <p14:nvPr/>
            </p14:nvContentPartPr>
            <p14:xfrm>
              <a:off x="2108200" y="4416425"/>
              <a:ext cx="177800" cy="38417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9"/>
            </p:blipFill>
            <p:spPr>
              <a:xfrm>
                <a:off x="2108200" y="4416425"/>
                <a:ext cx="17780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1" name="墨迹 130"/>
              <p14:cNvContentPartPr/>
              <p14:nvPr/>
            </p14:nvContentPartPr>
            <p14:xfrm>
              <a:off x="2343150" y="4343400"/>
              <a:ext cx="47625" cy="11112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1"/>
            </p:blipFill>
            <p:spPr>
              <a:xfrm>
                <a:off x="2343150" y="4343400"/>
                <a:ext cx="4762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2" name="墨迹 131"/>
              <p14:cNvContentPartPr/>
              <p14:nvPr/>
            </p14:nvContentPartPr>
            <p14:xfrm>
              <a:off x="2343150" y="4283075"/>
              <a:ext cx="212725" cy="44132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3"/>
            </p:blipFill>
            <p:spPr>
              <a:xfrm>
                <a:off x="2343150" y="4283075"/>
                <a:ext cx="212725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3" name="墨迹 132"/>
              <p14:cNvContentPartPr/>
              <p14:nvPr/>
            </p14:nvContentPartPr>
            <p14:xfrm>
              <a:off x="2444750" y="4556125"/>
              <a:ext cx="47625" cy="19685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5"/>
            </p:blipFill>
            <p:spPr>
              <a:xfrm>
                <a:off x="2444750" y="4556125"/>
                <a:ext cx="476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4" name="墨迹 133"/>
              <p14:cNvContentPartPr/>
              <p14:nvPr/>
            </p14:nvContentPartPr>
            <p14:xfrm>
              <a:off x="2371725" y="4648200"/>
              <a:ext cx="180975" cy="22542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7"/>
            </p:blipFill>
            <p:spPr>
              <a:xfrm>
                <a:off x="2371725" y="4648200"/>
                <a:ext cx="180975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5" name="墨迹 134"/>
              <p14:cNvContentPartPr/>
              <p14:nvPr/>
            </p14:nvContentPartPr>
            <p14:xfrm>
              <a:off x="2644775" y="4498975"/>
              <a:ext cx="15875" cy="21907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9"/>
            </p:blipFill>
            <p:spPr>
              <a:xfrm>
                <a:off x="2644775" y="4498975"/>
                <a:ext cx="158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6" name="墨迹 135"/>
              <p14:cNvContentPartPr/>
              <p14:nvPr/>
            </p14:nvContentPartPr>
            <p14:xfrm>
              <a:off x="2698750" y="4448175"/>
              <a:ext cx="25400" cy="36512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1"/>
            </p:blipFill>
            <p:spPr>
              <a:xfrm>
                <a:off x="2698750" y="4448175"/>
                <a:ext cx="25400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7" name="墨迹 136"/>
              <p14:cNvContentPartPr/>
              <p14:nvPr/>
            </p14:nvContentPartPr>
            <p14:xfrm>
              <a:off x="2771775" y="4505325"/>
              <a:ext cx="136525" cy="20002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3"/>
            </p:blipFill>
            <p:spPr>
              <a:xfrm>
                <a:off x="2771775" y="4505325"/>
                <a:ext cx="136525" cy="200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8" name="墨迹 137"/>
              <p14:cNvContentPartPr/>
              <p14:nvPr/>
            </p14:nvContentPartPr>
            <p14:xfrm>
              <a:off x="2914650" y="4264025"/>
              <a:ext cx="222250" cy="48260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5"/>
            </p:blipFill>
            <p:spPr>
              <a:xfrm>
                <a:off x="2914650" y="4264025"/>
                <a:ext cx="22225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9" name="墨迹 138"/>
              <p14:cNvContentPartPr/>
              <p14:nvPr/>
            </p14:nvContentPartPr>
            <p14:xfrm>
              <a:off x="3095625" y="4403725"/>
              <a:ext cx="295275" cy="31115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7"/>
            </p:blipFill>
            <p:spPr>
              <a:xfrm>
                <a:off x="3095625" y="4403725"/>
                <a:ext cx="29527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40" name="墨迹 139"/>
              <p14:cNvContentPartPr/>
              <p14:nvPr/>
            </p14:nvContentPartPr>
            <p14:xfrm>
              <a:off x="7527925" y="5295900"/>
              <a:ext cx="368300" cy="10160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9"/>
            </p:blipFill>
            <p:spPr>
              <a:xfrm>
                <a:off x="7527925" y="5295900"/>
                <a:ext cx="3683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1" name="墨迹 140"/>
              <p14:cNvContentPartPr/>
              <p14:nvPr/>
            </p14:nvContentPartPr>
            <p14:xfrm>
              <a:off x="8334375" y="5260975"/>
              <a:ext cx="295275" cy="9207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1"/>
            </p:blipFill>
            <p:spPr>
              <a:xfrm>
                <a:off x="8334375" y="5260975"/>
                <a:ext cx="2952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2" name="墨迹 141"/>
              <p14:cNvContentPartPr/>
              <p14:nvPr/>
            </p14:nvContentPartPr>
            <p14:xfrm>
              <a:off x="1260475" y="4171950"/>
              <a:ext cx="485775" cy="27305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3"/>
            </p:blipFill>
            <p:spPr>
              <a:xfrm>
                <a:off x="1260475" y="4171950"/>
                <a:ext cx="48577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3" name="墨迹 142"/>
              <p14:cNvContentPartPr/>
              <p14:nvPr/>
            </p14:nvContentPartPr>
            <p14:xfrm>
              <a:off x="603250" y="3902075"/>
              <a:ext cx="222250" cy="7937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5"/>
            </p:blipFill>
            <p:spPr>
              <a:xfrm>
                <a:off x="603250" y="3902075"/>
                <a:ext cx="22225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4" name="墨迹 143"/>
              <p14:cNvContentPartPr/>
              <p14:nvPr/>
            </p14:nvContentPartPr>
            <p14:xfrm>
              <a:off x="654050" y="3848100"/>
              <a:ext cx="244475" cy="41592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7"/>
            </p:blipFill>
            <p:spPr>
              <a:xfrm>
                <a:off x="654050" y="3848100"/>
                <a:ext cx="24447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5" name="墨迹 144"/>
              <p14:cNvContentPartPr/>
              <p14:nvPr/>
            </p14:nvContentPartPr>
            <p14:xfrm>
              <a:off x="911225" y="3940175"/>
              <a:ext cx="104775" cy="26352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9"/>
            </p:blipFill>
            <p:spPr>
              <a:xfrm>
                <a:off x="911225" y="3940175"/>
                <a:ext cx="104775" cy="263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6" name="墨迹 145"/>
              <p14:cNvContentPartPr/>
              <p14:nvPr/>
            </p14:nvContentPartPr>
            <p14:xfrm>
              <a:off x="1031875" y="3790950"/>
              <a:ext cx="19050" cy="7937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1"/>
            </p:blipFill>
            <p:spPr>
              <a:xfrm>
                <a:off x="1031875" y="3790950"/>
                <a:ext cx="1905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7" name="墨迹 146"/>
              <p14:cNvContentPartPr/>
              <p14:nvPr/>
            </p14:nvContentPartPr>
            <p14:xfrm>
              <a:off x="974725" y="3902075"/>
              <a:ext cx="6350" cy="36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32"/>
            </p:blipFill>
            <p:spPr>
              <a:xfrm>
                <a:off x="974725" y="39020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8" name="墨迹 147"/>
              <p14:cNvContentPartPr/>
              <p14:nvPr/>
            </p14:nvContentPartPr>
            <p14:xfrm>
              <a:off x="977900" y="3863975"/>
              <a:ext cx="95250" cy="3810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4"/>
            </p:blipFill>
            <p:spPr>
              <a:xfrm>
                <a:off x="977900" y="3863975"/>
                <a:ext cx="952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9" name="墨迹 148"/>
              <p14:cNvContentPartPr/>
              <p14:nvPr/>
            </p14:nvContentPartPr>
            <p14:xfrm>
              <a:off x="1019175" y="3886200"/>
              <a:ext cx="6350" cy="36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32"/>
            </p:blipFill>
            <p:spPr>
              <a:xfrm>
                <a:off x="1019175" y="38862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50" name="墨迹 149"/>
              <p14:cNvContentPartPr/>
              <p14:nvPr/>
            </p14:nvContentPartPr>
            <p14:xfrm>
              <a:off x="1041400" y="4003675"/>
              <a:ext cx="6350" cy="36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32"/>
            </p:blipFill>
            <p:spPr>
              <a:xfrm>
                <a:off x="1041400" y="40036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51" name="墨迹 150"/>
              <p14:cNvContentPartPr/>
              <p14:nvPr/>
            </p14:nvContentPartPr>
            <p14:xfrm>
              <a:off x="1006475" y="3924300"/>
              <a:ext cx="165100" cy="29527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88"/>
            </p:blipFill>
            <p:spPr>
              <a:xfrm>
                <a:off x="1006475" y="3924300"/>
                <a:ext cx="16510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2" name="墨迹 151"/>
              <p14:cNvContentPartPr/>
              <p14:nvPr/>
            </p14:nvContentPartPr>
            <p14:xfrm>
              <a:off x="1019175" y="4032250"/>
              <a:ext cx="161925" cy="21907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0"/>
            </p:blipFill>
            <p:spPr>
              <a:xfrm>
                <a:off x="1019175" y="4032250"/>
                <a:ext cx="16192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3" name="墨迹 152"/>
              <p14:cNvContentPartPr/>
              <p14:nvPr/>
            </p14:nvContentPartPr>
            <p14:xfrm>
              <a:off x="1314450" y="4552950"/>
              <a:ext cx="352425" cy="20637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2"/>
            </p:blipFill>
            <p:spPr>
              <a:xfrm>
                <a:off x="1314450" y="4552950"/>
                <a:ext cx="3524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4" name="墨迹 153"/>
              <p14:cNvContentPartPr/>
              <p14:nvPr/>
            </p14:nvContentPartPr>
            <p14:xfrm>
              <a:off x="647700" y="4686300"/>
              <a:ext cx="6350" cy="36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32"/>
            </p:blipFill>
            <p:spPr>
              <a:xfrm>
                <a:off x="647700" y="46863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5" name="墨迹 154"/>
              <p14:cNvContentPartPr/>
              <p14:nvPr/>
            </p14:nvContentPartPr>
            <p14:xfrm>
              <a:off x="603250" y="4813300"/>
              <a:ext cx="57150" cy="28575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5"/>
            </p:blipFill>
            <p:spPr>
              <a:xfrm>
                <a:off x="603250" y="4813300"/>
                <a:ext cx="571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6" name="墨迹 155"/>
              <p14:cNvContentPartPr/>
              <p14:nvPr/>
            </p14:nvContentPartPr>
            <p14:xfrm>
              <a:off x="704850" y="4756150"/>
              <a:ext cx="193675" cy="32067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297"/>
            </p:blipFill>
            <p:spPr>
              <a:xfrm>
                <a:off x="704850" y="4756150"/>
                <a:ext cx="19367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7" name="墨迹 156"/>
              <p14:cNvContentPartPr/>
              <p14:nvPr/>
            </p14:nvContentPartPr>
            <p14:xfrm>
              <a:off x="723900" y="4876800"/>
              <a:ext cx="79375" cy="14605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299"/>
            </p:blipFill>
            <p:spPr>
              <a:xfrm>
                <a:off x="723900" y="4876800"/>
                <a:ext cx="79375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8" name="墨迹 157"/>
              <p14:cNvContentPartPr/>
              <p14:nvPr/>
            </p14:nvContentPartPr>
            <p14:xfrm>
              <a:off x="923925" y="4803775"/>
              <a:ext cx="6350" cy="36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2"/>
            </p:blipFill>
            <p:spPr>
              <a:xfrm>
                <a:off x="923925" y="48037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9" name="墨迹 158"/>
              <p14:cNvContentPartPr/>
              <p14:nvPr/>
            </p14:nvContentPartPr>
            <p14:xfrm>
              <a:off x="927100" y="4683125"/>
              <a:ext cx="152400" cy="27940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2"/>
            </p:blipFill>
            <p:spPr>
              <a:xfrm>
                <a:off x="927100" y="4683125"/>
                <a:ext cx="1524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60" name="墨迹 159"/>
              <p14:cNvContentPartPr/>
              <p14:nvPr/>
            </p14:nvContentPartPr>
            <p14:xfrm>
              <a:off x="1050925" y="4549775"/>
              <a:ext cx="44450" cy="8572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4"/>
            </p:blipFill>
            <p:spPr>
              <a:xfrm>
                <a:off x="1050925" y="4549775"/>
                <a:ext cx="44450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61" name="墨迹 160"/>
              <p14:cNvContentPartPr/>
              <p14:nvPr/>
            </p14:nvContentPartPr>
            <p14:xfrm>
              <a:off x="1079500" y="4676775"/>
              <a:ext cx="38100" cy="9525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06"/>
            </p:blipFill>
            <p:spPr>
              <a:xfrm>
                <a:off x="1079500" y="4676775"/>
                <a:ext cx="381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62" name="墨迹 161"/>
              <p14:cNvContentPartPr/>
              <p14:nvPr/>
            </p14:nvContentPartPr>
            <p14:xfrm>
              <a:off x="1101725" y="4711700"/>
              <a:ext cx="38100" cy="12382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08"/>
            </p:blipFill>
            <p:spPr>
              <a:xfrm>
                <a:off x="1101725" y="4711700"/>
                <a:ext cx="38100" cy="123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63" name="墨迹 162"/>
              <p14:cNvContentPartPr/>
              <p14:nvPr/>
            </p14:nvContentPartPr>
            <p14:xfrm>
              <a:off x="1089025" y="4730750"/>
              <a:ext cx="209550" cy="32067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0"/>
            </p:blipFill>
            <p:spPr>
              <a:xfrm>
                <a:off x="1089025" y="4730750"/>
                <a:ext cx="20955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4" name="墨迹 163"/>
              <p14:cNvContentPartPr/>
              <p14:nvPr/>
            </p14:nvContentPartPr>
            <p14:xfrm>
              <a:off x="1139825" y="5118100"/>
              <a:ext cx="50800" cy="43180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2"/>
            </p:blipFill>
            <p:spPr>
              <a:xfrm>
                <a:off x="1139825" y="5118100"/>
                <a:ext cx="5080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5" name="墨迹 164"/>
              <p14:cNvContentPartPr/>
              <p14:nvPr/>
            </p14:nvContentPartPr>
            <p14:xfrm>
              <a:off x="1174750" y="5181600"/>
              <a:ext cx="92075" cy="23495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4"/>
            </p:blipFill>
            <p:spPr>
              <a:xfrm>
                <a:off x="1174750" y="5181600"/>
                <a:ext cx="92075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6" name="墨迹 165"/>
              <p14:cNvContentPartPr/>
              <p14:nvPr/>
            </p14:nvContentPartPr>
            <p14:xfrm>
              <a:off x="1133475" y="5248275"/>
              <a:ext cx="161925" cy="2540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16"/>
            </p:blipFill>
            <p:spPr>
              <a:xfrm>
                <a:off x="1133475" y="5248275"/>
                <a:ext cx="16192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7" name="墨迹 166"/>
              <p14:cNvContentPartPr/>
              <p14:nvPr/>
            </p14:nvContentPartPr>
            <p14:xfrm>
              <a:off x="1311275" y="5121275"/>
              <a:ext cx="117475" cy="6985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18"/>
            </p:blipFill>
            <p:spPr>
              <a:xfrm>
                <a:off x="1311275" y="5121275"/>
                <a:ext cx="117475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8" name="墨迹 167"/>
              <p14:cNvContentPartPr/>
              <p14:nvPr/>
            </p14:nvContentPartPr>
            <p14:xfrm>
              <a:off x="1349375" y="5067300"/>
              <a:ext cx="117475" cy="19685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0"/>
            </p:blipFill>
            <p:spPr>
              <a:xfrm>
                <a:off x="1349375" y="5067300"/>
                <a:ext cx="11747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9" name="墨迹 168"/>
              <p14:cNvContentPartPr/>
              <p14:nvPr/>
            </p14:nvContentPartPr>
            <p14:xfrm>
              <a:off x="1565275" y="5060950"/>
              <a:ext cx="44450" cy="257175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2"/>
            </p:blipFill>
            <p:spPr>
              <a:xfrm>
                <a:off x="1565275" y="5060950"/>
                <a:ext cx="4445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70" name="墨迹 169"/>
              <p14:cNvContentPartPr/>
              <p14:nvPr/>
            </p14:nvContentPartPr>
            <p14:xfrm>
              <a:off x="1552575" y="5060950"/>
              <a:ext cx="104775" cy="27622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4"/>
            </p:blipFill>
            <p:spPr>
              <a:xfrm>
                <a:off x="1552575" y="5060950"/>
                <a:ext cx="10477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71" name="墨迹 170"/>
              <p14:cNvContentPartPr/>
              <p14:nvPr/>
            </p14:nvContentPartPr>
            <p14:xfrm>
              <a:off x="1711325" y="5006975"/>
              <a:ext cx="63500" cy="33020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26"/>
            </p:blipFill>
            <p:spPr>
              <a:xfrm>
                <a:off x="1711325" y="5006975"/>
                <a:ext cx="635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72" name="墨迹 171"/>
              <p14:cNvContentPartPr/>
              <p14:nvPr/>
            </p14:nvContentPartPr>
            <p14:xfrm>
              <a:off x="1698625" y="5038725"/>
              <a:ext cx="146050" cy="27940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28"/>
            </p:blipFill>
            <p:spPr>
              <a:xfrm>
                <a:off x="1698625" y="5038725"/>
                <a:ext cx="1460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73" name="墨迹 172"/>
              <p14:cNvContentPartPr/>
              <p14:nvPr/>
            </p14:nvContentPartPr>
            <p14:xfrm>
              <a:off x="1660525" y="4972050"/>
              <a:ext cx="152400" cy="19367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0"/>
            </p:blipFill>
            <p:spPr>
              <a:xfrm>
                <a:off x="1660525" y="4972050"/>
                <a:ext cx="1524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4" name="墨迹 173"/>
              <p14:cNvContentPartPr/>
              <p14:nvPr/>
            </p14:nvContentPartPr>
            <p14:xfrm>
              <a:off x="1892300" y="4930775"/>
              <a:ext cx="50800" cy="43815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2"/>
            </p:blipFill>
            <p:spPr>
              <a:xfrm>
                <a:off x="1892300" y="4930775"/>
                <a:ext cx="50800" cy="438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5" name="墨迹 174"/>
              <p14:cNvContentPartPr/>
              <p14:nvPr/>
            </p14:nvContentPartPr>
            <p14:xfrm>
              <a:off x="2012950" y="4943475"/>
              <a:ext cx="139700" cy="307975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4"/>
            </p:blipFill>
            <p:spPr>
              <a:xfrm>
                <a:off x="2012950" y="4943475"/>
                <a:ext cx="1397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6" name="墨迹 175"/>
              <p14:cNvContentPartPr/>
              <p14:nvPr/>
            </p14:nvContentPartPr>
            <p14:xfrm>
              <a:off x="1838325" y="5432425"/>
              <a:ext cx="95250" cy="26987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36"/>
            </p:blipFill>
            <p:spPr>
              <a:xfrm>
                <a:off x="1838325" y="5432425"/>
                <a:ext cx="952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7" name="墨迹 176"/>
              <p14:cNvContentPartPr/>
              <p14:nvPr/>
            </p14:nvContentPartPr>
            <p14:xfrm>
              <a:off x="1822450" y="5407025"/>
              <a:ext cx="187325" cy="27622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38"/>
            </p:blipFill>
            <p:spPr>
              <a:xfrm>
                <a:off x="1822450" y="5407025"/>
                <a:ext cx="187325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8" name="墨迹 177"/>
              <p14:cNvContentPartPr/>
              <p14:nvPr/>
            </p14:nvContentPartPr>
            <p14:xfrm>
              <a:off x="2022475" y="5400675"/>
              <a:ext cx="136525" cy="3175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0"/>
            </p:blipFill>
            <p:spPr>
              <a:xfrm>
                <a:off x="2022475" y="5400675"/>
                <a:ext cx="13652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9" name="墨迹 178"/>
              <p14:cNvContentPartPr/>
              <p14:nvPr/>
            </p14:nvContentPartPr>
            <p14:xfrm>
              <a:off x="2092325" y="5299075"/>
              <a:ext cx="95250" cy="27622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2"/>
            </p:blipFill>
            <p:spPr>
              <a:xfrm>
                <a:off x="2092325" y="5299075"/>
                <a:ext cx="952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80" name="墨迹 179"/>
              <p14:cNvContentPartPr/>
              <p14:nvPr/>
            </p14:nvContentPartPr>
            <p14:xfrm>
              <a:off x="2286000" y="5213350"/>
              <a:ext cx="73025" cy="25400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4"/>
            </p:blipFill>
            <p:spPr>
              <a:xfrm>
                <a:off x="2286000" y="5213350"/>
                <a:ext cx="7302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81" name="墨迹 180"/>
              <p14:cNvContentPartPr/>
              <p14:nvPr/>
            </p14:nvContentPartPr>
            <p14:xfrm>
              <a:off x="2428875" y="5146675"/>
              <a:ext cx="66675" cy="56515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46"/>
            </p:blipFill>
            <p:spPr>
              <a:xfrm>
                <a:off x="2428875" y="5146675"/>
                <a:ext cx="66675" cy="565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82" name="墨迹 181"/>
              <p14:cNvContentPartPr/>
              <p14:nvPr/>
            </p14:nvContentPartPr>
            <p14:xfrm>
              <a:off x="2555875" y="5178425"/>
              <a:ext cx="28575" cy="42545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48"/>
            </p:blipFill>
            <p:spPr>
              <a:xfrm>
                <a:off x="2555875" y="5178425"/>
                <a:ext cx="28575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83" name="墨迹 182"/>
              <p14:cNvContentPartPr/>
              <p14:nvPr/>
            </p14:nvContentPartPr>
            <p14:xfrm>
              <a:off x="2552700" y="5178425"/>
              <a:ext cx="136525" cy="31115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0"/>
            </p:blipFill>
            <p:spPr>
              <a:xfrm>
                <a:off x="2552700" y="5178425"/>
                <a:ext cx="136525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84" name="墨迹 183"/>
              <p14:cNvContentPartPr/>
              <p14:nvPr/>
            </p14:nvContentPartPr>
            <p14:xfrm>
              <a:off x="2517775" y="5372100"/>
              <a:ext cx="146050" cy="9525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2"/>
            </p:blipFill>
            <p:spPr>
              <a:xfrm>
                <a:off x="2517775" y="5372100"/>
                <a:ext cx="146050" cy="9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5" name="墨迹 184"/>
              <p14:cNvContentPartPr/>
              <p14:nvPr/>
            </p14:nvContentPartPr>
            <p14:xfrm>
              <a:off x="2701925" y="5149850"/>
              <a:ext cx="120650" cy="31115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54"/>
            </p:blipFill>
            <p:spPr>
              <a:xfrm>
                <a:off x="2701925" y="5149850"/>
                <a:ext cx="1206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6" name="墨迹 185"/>
              <p14:cNvContentPartPr/>
              <p14:nvPr/>
            </p14:nvContentPartPr>
            <p14:xfrm>
              <a:off x="279400" y="5232400"/>
              <a:ext cx="180975" cy="31750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56"/>
            </p:blipFill>
            <p:spPr>
              <a:xfrm>
                <a:off x="279400" y="5232400"/>
                <a:ext cx="18097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7" name="墨迹 186"/>
              <p14:cNvContentPartPr/>
              <p14:nvPr/>
            </p14:nvContentPartPr>
            <p14:xfrm>
              <a:off x="333375" y="5276850"/>
              <a:ext cx="184150" cy="8890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58"/>
            </p:blipFill>
            <p:spPr>
              <a:xfrm>
                <a:off x="333375" y="5276850"/>
                <a:ext cx="18415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8" name="墨迹 187"/>
              <p14:cNvContentPartPr/>
              <p14:nvPr/>
            </p14:nvContentPartPr>
            <p14:xfrm>
              <a:off x="476250" y="5238750"/>
              <a:ext cx="6350" cy="36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2"/>
            </p:blipFill>
            <p:spPr>
              <a:xfrm>
                <a:off x="476250" y="52387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89" name="墨迹 188"/>
              <p14:cNvContentPartPr/>
              <p14:nvPr/>
            </p14:nvContentPartPr>
            <p14:xfrm>
              <a:off x="501650" y="5232400"/>
              <a:ext cx="136525" cy="27305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61"/>
            </p:blipFill>
            <p:spPr>
              <a:xfrm>
                <a:off x="501650" y="5232400"/>
                <a:ext cx="136525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90" name="墨迹 189"/>
              <p14:cNvContentPartPr/>
              <p14:nvPr/>
            </p14:nvContentPartPr>
            <p14:xfrm>
              <a:off x="603250" y="5203825"/>
              <a:ext cx="38100" cy="27940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63"/>
            </p:blipFill>
            <p:spPr>
              <a:xfrm>
                <a:off x="603250" y="5203825"/>
                <a:ext cx="381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91" name="墨迹 190"/>
              <p14:cNvContentPartPr/>
              <p14:nvPr/>
            </p14:nvContentPartPr>
            <p14:xfrm>
              <a:off x="622300" y="5200650"/>
              <a:ext cx="114300" cy="257175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65"/>
            </p:blipFill>
            <p:spPr>
              <a:xfrm>
                <a:off x="622300" y="5200650"/>
                <a:ext cx="1143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92" name="墨迹 191"/>
              <p14:cNvContentPartPr/>
              <p14:nvPr/>
            </p14:nvContentPartPr>
            <p14:xfrm>
              <a:off x="619125" y="5299075"/>
              <a:ext cx="123825" cy="28575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67"/>
            </p:blipFill>
            <p:spPr>
              <a:xfrm>
                <a:off x="619125" y="5299075"/>
                <a:ext cx="1238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93" name="墨迹 192"/>
              <p14:cNvContentPartPr/>
              <p14:nvPr/>
            </p14:nvContentPartPr>
            <p14:xfrm>
              <a:off x="717550" y="5197475"/>
              <a:ext cx="152400" cy="219075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69"/>
            </p:blipFill>
            <p:spPr>
              <a:xfrm>
                <a:off x="717550" y="5197475"/>
                <a:ext cx="1524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94" name="墨迹 193"/>
              <p14:cNvContentPartPr/>
              <p14:nvPr/>
            </p14:nvContentPartPr>
            <p14:xfrm>
              <a:off x="1574800" y="5210175"/>
              <a:ext cx="739775" cy="13970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71"/>
            </p:blipFill>
            <p:spPr>
              <a:xfrm>
                <a:off x="1574800" y="5210175"/>
                <a:ext cx="739775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95" name="墨迹 194"/>
              <p14:cNvContentPartPr/>
              <p14:nvPr/>
            </p14:nvContentPartPr>
            <p14:xfrm>
              <a:off x="2136775" y="5921375"/>
              <a:ext cx="60325" cy="307975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73"/>
            </p:blipFill>
            <p:spPr>
              <a:xfrm>
                <a:off x="2136775" y="5921375"/>
                <a:ext cx="60325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96" name="墨迹 195"/>
              <p14:cNvContentPartPr/>
              <p14:nvPr/>
            </p14:nvContentPartPr>
            <p14:xfrm>
              <a:off x="2209800" y="5867400"/>
              <a:ext cx="66675" cy="34925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75"/>
            </p:blipFill>
            <p:spPr>
              <a:xfrm>
                <a:off x="2209800" y="5867400"/>
                <a:ext cx="6667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97" name="墨迹 196"/>
              <p14:cNvContentPartPr/>
              <p14:nvPr/>
            </p14:nvContentPartPr>
            <p14:xfrm>
              <a:off x="2149475" y="5965825"/>
              <a:ext cx="168275" cy="85725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77"/>
            </p:blipFill>
            <p:spPr>
              <a:xfrm>
                <a:off x="2149475" y="5965825"/>
                <a:ext cx="16827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198" name="墨迹 197"/>
              <p14:cNvContentPartPr/>
              <p14:nvPr/>
            </p14:nvContentPartPr>
            <p14:xfrm>
              <a:off x="2397125" y="5981700"/>
              <a:ext cx="133350" cy="1905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79"/>
            </p:blipFill>
            <p:spPr>
              <a:xfrm>
                <a:off x="2397125" y="5981700"/>
                <a:ext cx="133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199" name="墨迹 198"/>
              <p14:cNvContentPartPr/>
              <p14:nvPr/>
            </p14:nvContentPartPr>
            <p14:xfrm>
              <a:off x="2384425" y="6048375"/>
              <a:ext cx="180975" cy="47625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81"/>
            </p:blipFill>
            <p:spPr>
              <a:xfrm>
                <a:off x="2384425" y="6048375"/>
                <a:ext cx="1809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200" name="墨迹 199"/>
              <p14:cNvContentPartPr/>
              <p14:nvPr/>
            </p14:nvContentPartPr>
            <p14:xfrm>
              <a:off x="2479675" y="5876925"/>
              <a:ext cx="168275" cy="238125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83"/>
            </p:blipFill>
            <p:spPr>
              <a:xfrm>
                <a:off x="2479675" y="5876925"/>
                <a:ext cx="16827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201" name="墨迹 200"/>
              <p14:cNvContentPartPr/>
              <p14:nvPr/>
            </p14:nvContentPartPr>
            <p14:xfrm>
              <a:off x="2717800" y="5854700"/>
              <a:ext cx="120650" cy="27622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85"/>
            </p:blipFill>
            <p:spPr>
              <a:xfrm>
                <a:off x="2717800" y="5854700"/>
                <a:ext cx="12065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202" name="墨迹 201"/>
              <p14:cNvContentPartPr/>
              <p14:nvPr/>
            </p14:nvContentPartPr>
            <p14:xfrm>
              <a:off x="2895600" y="5934075"/>
              <a:ext cx="44450" cy="250825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87"/>
            </p:blipFill>
            <p:spPr>
              <a:xfrm>
                <a:off x="2895600" y="5934075"/>
                <a:ext cx="44450" cy="250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203" name="墨迹 202"/>
              <p14:cNvContentPartPr/>
              <p14:nvPr/>
            </p14:nvContentPartPr>
            <p14:xfrm>
              <a:off x="2895600" y="5930900"/>
              <a:ext cx="130175" cy="244475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89"/>
            </p:blipFill>
            <p:spPr>
              <a:xfrm>
                <a:off x="2895600" y="5930900"/>
                <a:ext cx="1301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204" name="墨迹 203"/>
              <p14:cNvContentPartPr/>
              <p14:nvPr/>
            </p14:nvContentPartPr>
            <p14:xfrm>
              <a:off x="3105150" y="5965825"/>
              <a:ext cx="130175" cy="28575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91"/>
            </p:blipFill>
            <p:spPr>
              <a:xfrm>
                <a:off x="3105150" y="5965825"/>
                <a:ext cx="13017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205" name="墨迹 204"/>
              <p14:cNvContentPartPr/>
              <p14:nvPr/>
            </p14:nvContentPartPr>
            <p14:xfrm>
              <a:off x="2895600" y="5918200"/>
              <a:ext cx="101600" cy="8890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93"/>
            </p:blipFill>
            <p:spPr>
              <a:xfrm>
                <a:off x="2895600" y="5918200"/>
                <a:ext cx="1016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206" name="墨迹 205"/>
              <p14:cNvContentPartPr/>
              <p14:nvPr/>
            </p14:nvContentPartPr>
            <p14:xfrm>
              <a:off x="3101975" y="5972175"/>
              <a:ext cx="180975" cy="5715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395"/>
            </p:blipFill>
            <p:spPr>
              <a:xfrm>
                <a:off x="3101975" y="5972175"/>
                <a:ext cx="1809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207" name="墨迹 206"/>
              <p14:cNvContentPartPr/>
              <p14:nvPr/>
            </p14:nvContentPartPr>
            <p14:xfrm>
              <a:off x="3149600" y="5902325"/>
              <a:ext cx="130175" cy="22225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397"/>
            </p:blipFill>
            <p:spPr>
              <a:xfrm>
                <a:off x="3149600" y="5902325"/>
                <a:ext cx="1301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208" name="墨迹 207"/>
              <p14:cNvContentPartPr/>
              <p14:nvPr/>
            </p14:nvContentPartPr>
            <p14:xfrm>
              <a:off x="2908300" y="5930900"/>
              <a:ext cx="98425" cy="73025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399"/>
            </p:blipFill>
            <p:spPr>
              <a:xfrm>
                <a:off x="2908300" y="5930900"/>
                <a:ext cx="98425" cy="73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0" p14:bwMode="auto">
            <p14:nvContentPartPr>
              <p14:cNvPr id="209" name="墨迹 208"/>
              <p14:cNvContentPartPr/>
              <p14:nvPr/>
            </p14:nvContentPartPr>
            <p14:xfrm>
              <a:off x="3384550" y="5864225"/>
              <a:ext cx="142875" cy="24130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01"/>
            </p:blipFill>
            <p:spPr>
              <a:xfrm>
                <a:off x="3384550" y="5864225"/>
                <a:ext cx="142875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2" p14:bwMode="auto">
            <p14:nvContentPartPr>
              <p14:cNvPr id="210" name="墨迹 209"/>
              <p14:cNvContentPartPr/>
              <p14:nvPr/>
            </p14:nvContentPartPr>
            <p14:xfrm>
              <a:off x="3568700" y="5921375"/>
              <a:ext cx="44450" cy="29527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03"/>
            </p:blipFill>
            <p:spPr>
              <a:xfrm>
                <a:off x="3568700" y="5921375"/>
                <a:ext cx="444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4" p14:bwMode="auto">
            <p14:nvContentPartPr>
              <p14:cNvPr id="211" name="墨迹 210"/>
              <p14:cNvContentPartPr/>
              <p14:nvPr/>
            </p14:nvContentPartPr>
            <p14:xfrm>
              <a:off x="3594100" y="5902325"/>
              <a:ext cx="95250" cy="225425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05"/>
            </p:blipFill>
            <p:spPr>
              <a:xfrm>
                <a:off x="3594100" y="5902325"/>
                <a:ext cx="95250" cy="225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212" name="墨迹 211"/>
              <p14:cNvContentPartPr/>
              <p14:nvPr/>
            </p14:nvContentPartPr>
            <p14:xfrm>
              <a:off x="3559175" y="5997575"/>
              <a:ext cx="146050" cy="5715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07"/>
            </p:blipFill>
            <p:spPr>
              <a:xfrm>
                <a:off x="3559175" y="5997575"/>
                <a:ext cx="14605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213" name="墨迹 212"/>
              <p14:cNvContentPartPr/>
              <p14:nvPr/>
            </p14:nvContentPartPr>
            <p14:xfrm>
              <a:off x="3695700" y="5867400"/>
              <a:ext cx="127000" cy="257175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09"/>
            </p:blipFill>
            <p:spPr>
              <a:xfrm>
                <a:off x="3695700" y="5867400"/>
                <a:ext cx="127000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214" name="墨迹 213"/>
              <p14:cNvContentPartPr/>
              <p14:nvPr/>
            </p14:nvContentPartPr>
            <p14:xfrm>
              <a:off x="3517900" y="6089650"/>
              <a:ext cx="196850" cy="6985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11"/>
            </p:blipFill>
            <p:spPr>
              <a:xfrm>
                <a:off x="3517900" y="6089650"/>
                <a:ext cx="1968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15" name="墨迹 214"/>
              <p14:cNvContentPartPr/>
              <p14:nvPr/>
            </p14:nvContentPartPr>
            <p14:xfrm>
              <a:off x="3546475" y="6111875"/>
              <a:ext cx="180975" cy="38100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13"/>
            </p:blipFill>
            <p:spPr>
              <a:xfrm>
                <a:off x="3546475" y="6111875"/>
                <a:ext cx="1809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216" name="墨迹 215"/>
              <p14:cNvContentPartPr/>
              <p14:nvPr/>
            </p14:nvContentPartPr>
            <p14:xfrm>
              <a:off x="2117725" y="6172200"/>
              <a:ext cx="317500" cy="47625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15"/>
            </p:blipFill>
            <p:spPr>
              <a:xfrm>
                <a:off x="2117725" y="6172200"/>
                <a:ext cx="31750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217" name="墨迹 216"/>
              <p14:cNvContentPartPr/>
              <p14:nvPr/>
            </p14:nvContentPartPr>
            <p14:xfrm>
              <a:off x="558800" y="4683125"/>
              <a:ext cx="79375" cy="8255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17"/>
            </p:blipFill>
            <p:spPr>
              <a:xfrm>
                <a:off x="558800" y="4683125"/>
                <a:ext cx="79375" cy="82550"/>
              </a:xfrm>
              <a:prstGeom prst="rect"/>
            </p:spPr>
          </p:pic>
        </mc:Fallback>
      </mc:AlternateContent>
    </p:spTree>
    <p:custDataLst>
      <p:tags r:id="rId418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形式文法</a:t>
            </a:r>
            <a:r>
              <a:rPr lang="en-US" altLang="zh-CN"/>
              <a:t> / Formal Grammar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4885" y="1313870"/>
            <a:ext cx="10969200" cy="4759200"/>
          </a:xfrm>
        </p:spPr>
        <p:txBody>
          <a:bodyPr/>
          <a:p>
            <a:pPr>
              <a:lnSpc>
                <a:spcPct val="90000"/>
              </a:lnSpc>
            </a:pP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https://athena.ecs.csus.edu/~gordonvs/135/resources/ChomskyPresentation.pdf</a:t>
            </a: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>
              <a:lnSpc>
                <a:spcPct val="90000"/>
              </a:lnSpc>
            </a:pP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>
              <a:lnSpc>
                <a:spcPct val="90000"/>
              </a:lnSpc>
            </a:pP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>
              <a:lnSpc>
                <a:spcPct val="90000"/>
              </a:lnSpc>
            </a:pP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>
              <a:lnSpc>
                <a:spcPct val="90000"/>
              </a:lnSpc>
            </a:pP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形式文法可定义为一个四元组</a:t>
            </a:r>
            <a:r>
              <a:rPr lang="en-US" altLang="zh-CN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G=(N,∑,P,S)</a:t>
            </a: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：</a:t>
            </a: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 lvl="1">
              <a:lnSpc>
                <a:spcPct val="90000"/>
              </a:lnSpc>
            </a:pPr>
            <a:r>
              <a:rPr lang="en-US" altLang="zh-CN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N</a:t>
            </a: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是非终结符的有限</a:t>
            </a: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集合</a:t>
            </a: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 lvl="1">
              <a:lnSpc>
                <a:spcPct val="90000"/>
              </a:lnSpc>
            </a:pPr>
            <a:r>
              <a:rPr lang="en-US" altLang="zh-CN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∑</a:t>
            </a: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是终结符的有限集合（与</a:t>
            </a:r>
            <a:r>
              <a:rPr lang="en-US" altLang="zh-CN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N</a:t>
            </a: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交集为空）</a:t>
            </a: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 lvl="1">
              <a:lnSpc>
                <a:spcPct val="90000"/>
              </a:lnSpc>
            </a:pPr>
            <a:r>
              <a:rPr lang="en-US" altLang="zh-CN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P</a:t>
            </a: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是包含以下形式</a:t>
            </a: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的产生式规则的有限集合</a:t>
            </a:r>
            <a:r>
              <a:rPr lang="en-US" altLang="zh-CN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 </a:t>
            </a: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：</a:t>
            </a: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 lvl="2">
              <a:lnSpc>
                <a:spcPct val="90000"/>
              </a:lnSpc>
            </a:pPr>
            <a:r>
              <a:rPr lang="en-US" altLang="zh-CN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w∈(N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∪</a:t>
            </a:r>
            <a:r>
              <a:rPr lang="en-US" altLang="zh-CN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∑)*</a:t>
            </a:r>
            <a:r>
              <a:rPr lang="en-US" altLang="zh-CN" b="1" dirty="0"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  <a:sym typeface="+mn-ea"/>
              </a:rPr>
              <a:t>→w</a:t>
            </a:r>
            <a:r>
              <a:rPr lang="en-US" altLang="zh-CN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∈(N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∪</a:t>
            </a:r>
            <a:r>
              <a:rPr lang="en-US" altLang="zh-CN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∑)*</a:t>
            </a: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 lvl="1">
              <a:lnSpc>
                <a:spcPct val="90000"/>
              </a:lnSpc>
            </a:pPr>
            <a:r>
              <a:rPr lang="en-US" altLang="zh-CN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S∈N</a:t>
            </a: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是开始符</a:t>
            </a: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>
              <a:lnSpc>
                <a:spcPct val="90000"/>
              </a:lnSpc>
            </a:pP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>
              <a:lnSpc>
                <a:spcPct val="90000"/>
              </a:lnSpc>
            </a:pPr>
            <a:endParaRPr lang="zh-CN" altLang="en-US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>
              <a:lnSpc>
                <a:spcPct val="90000"/>
              </a:lnSpc>
            </a:pP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76925" y="1823720"/>
            <a:ext cx="6010275" cy="4330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5000625" y="2314575"/>
              <a:ext cx="79375" cy="4953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5000625" y="2314575"/>
                <a:ext cx="79375" cy="495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4737100" y="1905000"/>
              <a:ext cx="88900" cy="3365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4737100" y="1905000"/>
                <a:ext cx="889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4743450" y="1854200"/>
              <a:ext cx="184150" cy="3143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4743450" y="1854200"/>
                <a:ext cx="184150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4975225" y="1841500"/>
              <a:ext cx="454025" cy="30162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9"/>
            </p:blipFill>
            <p:spPr>
              <a:xfrm>
                <a:off x="4975225" y="1841500"/>
                <a:ext cx="454025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0" name="墨迹 9"/>
              <p14:cNvContentPartPr/>
              <p14:nvPr/>
            </p14:nvContentPartPr>
            <p14:xfrm>
              <a:off x="5432425" y="1978025"/>
              <a:ext cx="133350" cy="1143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1"/>
            </p:blipFill>
            <p:spPr>
              <a:xfrm>
                <a:off x="5432425" y="1978025"/>
                <a:ext cx="1333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1" name="墨迹 10"/>
              <p14:cNvContentPartPr/>
              <p14:nvPr/>
            </p14:nvContentPartPr>
            <p14:xfrm>
              <a:off x="5511800" y="1736725"/>
              <a:ext cx="155575" cy="3651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3"/>
            </p:blipFill>
            <p:spPr>
              <a:xfrm>
                <a:off x="5511800" y="1736725"/>
                <a:ext cx="155575" cy="365125"/>
              </a:xfrm>
              <a:prstGeom prst="rect"/>
            </p:spPr>
          </p:pic>
        </mc:Fallback>
      </mc:AlternateContent>
    </p:spTree>
    <p:custDataLst>
      <p:tags r:id="rId1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Chomsky</a:t>
            </a:r>
            <a:r>
              <a:rPr lang="zh-CN" altLang="en-US"/>
              <a:t>分类</a:t>
            </a:r>
            <a:r>
              <a:rPr lang="en-US" altLang="zh-CN"/>
              <a:t>/Chomsky Hierarchy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7015" y="1403350"/>
            <a:ext cx="5370830" cy="4629150"/>
          </a:xfrm>
          <a:solidFill>
            <a:schemeClr val="accent3">
              <a:lumMod val="40000"/>
              <a:lumOff val="60000"/>
            </a:schemeClr>
          </a:solidFill>
        </p:spPr>
        <p:txBody>
          <a:bodyPr>
            <a:normAutofit lnSpcReduction="10000"/>
          </a:bodyPr>
          <a:p>
            <a:pPr>
              <a:spcAft>
                <a:spcPts val="0"/>
              </a:spcAft>
            </a:pPr>
            <a:r>
              <a:rPr lang="en-US" altLang="zh-CN" sz="1400"/>
              <a:t>Regular language</a:t>
            </a:r>
            <a:r>
              <a:rPr lang="zh-CN" altLang="en-US" sz="1400"/>
              <a:t>（正则语言）</a:t>
            </a:r>
            <a:endParaRPr lang="zh-CN" altLang="en-US" sz="1400"/>
          </a:p>
          <a:p>
            <a:pPr lvl="1">
              <a:spcAft>
                <a:spcPts val="0"/>
              </a:spcAft>
            </a:pPr>
            <a:r>
              <a:rPr lang="en-US" altLang="zh-CN" sz="1200"/>
              <a:t>DFA</a:t>
            </a:r>
            <a:r>
              <a:rPr lang="zh-CN" altLang="en-US" sz="1200"/>
              <a:t>：</a:t>
            </a:r>
            <a:endParaRPr lang="zh-CN" altLang="en-US" sz="1200"/>
          </a:p>
          <a:p>
            <a:pPr lvl="2">
              <a:spcAft>
                <a:spcPts val="0"/>
              </a:spcAft>
            </a:pPr>
            <a:r>
              <a:rPr lang="zh-CN" altLang="en-US" sz="1200"/>
              <a:t>确定的有限自动机</a:t>
            </a:r>
            <a:endParaRPr lang="zh-CN" altLang="en-US" sz="1200"/>
          </a:p>
          <a:p>
            <a:pPr lvl="2">
              <a:spcAft>
                <a:spcPts val="0"/>
              </a:spcAft>
            </a:pPr>
            <a:r>
              <a:rPr lang="en-US" altLang="zh-CN" sz="1200"/>
              <a:t>Deterministic Finite Automata</a:t>
            </a:r>
            <a:endParaRPr lang="zh-CN" altLang="en-US" sz="1200"/>
          </a:p>
          <a:p>
            <a:pPr>
              <a:spcAft>
                <a:spcPts val="0"/>
              </a:spcAft>
            </a:pPr>
            <a:r>
              <a:rPr lang="en-US" altLang="zh-CN" sz="1400"/>
              <a:t>Context-free language</a:t>
            </a:r>
            <a:r>
              <a:rPr lang="zh-CN" altLang="en-US" sz="1400"/>
              <a:t>（前后文无关文法）</a:t>
            </a:r>
            <a:endParaRPr lang="zh-CN" altLang="en-US" sz="1400"/>
          </a:p>
          <a:p>
            <a:pPr lvl="1">
              <a:spcAft>
                <a:spcPts val="0"/>
              </a:spcAft>
            </a:pPr>
            <a:r>
              <a:rPr lang="en-US" altLang="zh-CN" sz="1200"/>
              <a:t>PDA</a:t>
            </a:r>
            <a:r>
              <a:rPr lang="zh-CN" altLang="en-US" sz="1200"/>
              <a:t>：</a:t>
            </a:r>
            <a:endParaRPr lang="zh-CN" altLang="en-US" sz="1200"/>
          </a:p>
          <a:p>
            <a:pPr lvl="2">
              <a:spcAft>
                <a:spcPts val="0"/>
              </a:spcAft>
            </a:pPr>
            <a:r>
              <a:rPr lang="zh-CN" altLang="en-US" sz="1200"/>
              <a:t>下推自动机</a:t>
            </a:r>
            <a:endParaRPr lang="zh-CN" altLang="en-US" sz="1200"/>
          </a:p>
          <a:p>
            <a:pPr lvl="2">
              <a:spcAft>
                <a:spcPts val="0"/>
              </a:spcAft>
            </a:pPr>
            <a:r>
              <a:rPr lang="en-US" altLang="zh-CN" sz="1200"/>
              <a:t>Push down automata</a:t>
            </a:r>
            <a:endParaRPr lang="en-US" altLang="zh-CN" sz="1200"/>
          </a:p>
          <a:p>
            <a:pPr marL="228600" lvl="0" indent="-228600"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Context-sensitive language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（前后文相关文法）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lvl="1" indent="-228600"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LBA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：线性有界自动机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lvl="1" indent="-228600"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Linear bounded automata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28600" lvl="0" indent="-228600"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Recursively enumerable language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（递归可枚举语言）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lvl="1" indent="-228600"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TM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143000" lvl="2" indent="-228600"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图灵机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143000" lvl="2" indent="-228600"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Turing Machine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28600" lvl="0" indent="-228600">
              <a:spcAft>
                <a:spcPts val="0"/>
              </a:spcAft>
              <a:buFont typeface="Arial" panose="020B0604020202020204" pitchFamily="34" charset="0"/>
              <a:buChar char="●"/>
            </a:pP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28600" lvl="0" indent="-228600">
              <a:spcAft>
                <a:spcPts val="0"/>
              </a:spcAft>
              <a:buFont typeface="Arial" panose="020B0604020202020204" pitchFamily="34" charset="0"/>
              <a:buChar char="●"/>
            </a:pP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28600" lvl="0" indent="-228600"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zh-CN" altLang="en-US" sz="1400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https://athena.ecs.csus.edu/~gordonvs/135/resources/ChomskyPresentation.pdf</a:t>
            </a:r>
            <a:endParaRPr lang="zh-CN" altLang="en-US" sz="1400" b="1" dirty="0">
              <a:latin typeface="黑体" panose="02010609060101010101" pitchFamily="2" charset="-122"/>
              <a:ea typeface="黑体" panose="02010609060101010101" pitchFamily="2" charset="-122"/>
              <a:sym typeface="+mn-ea"/>
            </a:endParaRPr>
          </a:p>
          <a:p>
            <a:pPr marL="228600" lvl="0" indent="-228600">
              <a:spcAft>
                <a:spcPts val="0"/>
              </a:spcAft>
              <a:buFont typeface="Arial" panose="020B0604020202020204" pitchFamily="34" charset="0"/>
              <a:buChar char="●"/>
            </a:pP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0" indent="0"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17845" y="1349375"/>
            <a:ext cx="6531610" cy="4737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1714500" y="1746250"/>
              <a:ext cx="44450" cy="1936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1714500" y="1746250"/>
                <a:ext cx="4445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1752600" y="1708150"/>
              <a:ext cx="6350" cy="3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1752600" y="17081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1755775" y="1708150"/>
              <a:ext cx="130175" cy="2222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1755775" y="1708150"/>
                <a:ext cx="1301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1968500" y="1739900"/>
              <a:ext cx="6350" cy="36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5"/>
            </p:blipFill>
            <p:spPr>
              <a:xfrm>
                <a:off x="1968500" y="1739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1971675" y="1739900"/>
              <a:ext cx="9525" cy="1841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1971675" y="1739900"/>
                <a:ext cx="9525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1958975" y="1730375"/>
              <a:ext cx="85725" cy="36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1958975" y="1730375"/>
                <a:ext cx="8572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1971675" y="1800225"/>
              <a:ext cx="92075" cy="2222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1971675" y="1800225"/>
                <a:ext cx="920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2111375" y="1679575"/>
              <a:ext cx="31750" cy="2032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2111375" y="1679575"/>
                <a:ext cx="317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2143125" y="1692275"/>
              <a:ext cx="53975" cy="1746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2143125" y="1692275"/>
                <a:ext cx="5397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2146300" y="1816100"/>
              <a:ext cx="41275" cy="127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2146300" y="1816100"/>
                <a:ext cx="4127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2359025" y="1682750"/>
              <a:ext cx="34925" cy="2063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2359025" y="1682750"/>
                <a:ext cx="3492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2254250" y="1752600"/>
              <a:ext cx="161925" cy="1333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2254250" y="1752600"/>
                <a:ext cx="161925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2438400" y="1689100"/>
              <a:ext cx="635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5"/>
            </p:blipFill>
            <p:spPr>
              <a:xfrm>
                <a:off x="2438400" y="16891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9" name="墨迹 18"/>
              <p14:cNvContentPartPr/>
              <p14:nvPr/>
            </p14:nvContentPartPr>
            <p14:xfrm>
              <a:off x="2435225" y="1743075"/>
              <a:ext cx="111125" cy="952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7"/>
            </p:blipFill>
            <p:spPr>
              <a:xfrm>
                <a:off x="2435225" y="1743075"/>
                <a:ext cx="11112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20" name="墨迹 19"/>
              <p14:cNvContentPartPr/>
              <p14:nvPr/>
            </p14:nvContentPartPr>
            <p14:xfrm>
              <a:off x="2536825" y="1758950"/>
              <a:ext cx="149225" cy="1619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9"/>
            </p:blipFill>
            <p:spPr>
              <a:xfrm>
                <a:off x="2536825" y="1758950"/>
                <a:ext cx="14922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1" name="墨迹 20"/>
              <p14:cNvContentPartPr/>
              <p14:nvPr/>
            </p14:nvContentPartPr>
            <p14:xfrm>
              <a:off x="2466975" y="1666875"/>
              <a:ext cx="6350" cy="36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5"/>
            </p:blipFill>
            <p:spPr>
              <a:xfrm>
                <a:off x="2466975" y="16668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2" name="墨迹 21"/>
              <p14:cNvContentPartPr/>
              <p14:nvPr/>
            </p14:nvContentPartPr>
            <p14:xfrm>
              <a:off x="2425700" y="1631950"/>
              <a:ext cx="44450" cy="2952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2"/>
            </p:blipFill>
            <p:spPr>
              <a:xfrm>
                <a:off x="2425700" y="1631950"/>
                <a:ext cx="44450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3" name="墨迹 22"/>
              <p14:cNvContentPartPr/>
              <p14:nvPr/>
            </p14:nvContentPartPr>
            <p14:xfrm>
              <a:off x="2740025" y="1666875"/>
              <a:ext cx="168275" cy="3175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4"/>
            </p:blipFill>
            <p:spPr>
              <a:xfrm>
                <a:off x="2740025" y="1666875"/>
                <a:ext cx="16827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4" name="墨迹 23"/>
              <p14:cNvContentPartPr/>
              <p14:nvPr/>
            </p14:nvContentPartPr>
            <p14:xfrm>
              <a:off x="3009900" y="1644650"/>
              <a:ext cx="6350" cy="36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5"/>
            </p:blipFill>
            <p:spPr>
              <a:xfrm>
                <a:off x="3009900" y="16446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5" name="墨迹 24"/>
              <p14:cNvContentPartPr/>
              <p14:nvPr/>
            </p14:nvContentPartPr>
            <p14:xfrm>
              <a:off x="2940050" y="1644650"/>
              <a:ext cx="241300" cy="3302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7"/>
            </p:blipFill>
            <p:spPr>
              <a:xfrm>
                <a:off x="2940050" y="1644650"/>
                <a:ext cx="2413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6" name="墨迹 25"/>
              <p14:cNvContentPartPr/>
              <p14:nvPr/>
            </p14:nvContentPartPr>
            <p14:xfrm>
              <a:off x="3438525" y="1536700"/>
              <a:ext cx="409575" cy="539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9"/>
            </p:blipFill>
            <p:spPr>
              <a:xfrm>
                <a:off x="3438525" y="1536700"/>
                <a:ext cx="4095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7" name="墨迹 26"/>
              <p14:cNvContentPartPr/>
              <p14:nvPr/>
            </p14:nvContentPartPr>
            <p14:xfrm>
              <a:off x="3949700" y="1457325"/>
              <a:ext cx="228600" cy="2444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1"/>
            </p:blipFill>
            <p:spPr>
              <a:xfrm>
                <a:off x="3949700" y="1457325"/>
                <a:ext cx="228600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8" name="墨迹 27"/>
              <p14:cNvContentPartPr/>
              <p14:nvPr/>
            </p14:nvContentPartPr>
            <p14:xfrm>
              <a:off x="4203700" y="1463675"/>
              <a:ext cx="292100" cy="3048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3"/>
            </p:blipFill>
            <p:spPr>
              <a:xfrm>
                <a:off x="4203700" y="1463675"/>
                <a:ext cx="2921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9" name="墨迹 28"/>
              <p14:cNvContentPartPr/>
              <p14:nvPr/>
            </p14:nvContentPartPr>
            <p14:xfrm>
              <a:off x="4540250" y="1406525"/>
              <a:ext cx="209550" cy="35242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5"/>
            </p:blipFill>
            <p:spPr>
              <a:xfrm>
                <a:off x="4540250" y="1406525"/>
                <a:ext cx="20955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30" name="墨迹 29"/>
              <p14:cNvContentPartPr/>
              <p14:nvPr/>
            </p14:nvContentPartPr>
            <p14:xfrm>
              <a:off x="4702175" y="1358900"/>
              <a:ext cx="6350" cy="36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"/>
            </p:blipFill>
            <p:spPr>
              <a:xfrm>
                <a:off x="4702175" y="13589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1" name="墨迹 30"/>
              <p14:cNvContentPartPr/>
              <p14:nvPr/>
            </p14:nvContentPartPr>
            <p14:xfrm>
              <a:off x="4117975" y="1924050"/>
              <a:ext cx="60325" cy="1968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8"/>
            </p:blipFill>
            <p:spPr>
              <a:xfrm>
                <a:off x="4117975" y="1924050"/>
                <a:ext cx="60325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2" name="墨迹 31"/>
              <p14:cNvContentPartPr/>
              <p14:nvPr/>
            </p14:nvContentPartPr>
            <p14:xfrm>
              <a:off x="4206875" y="1936750"/>
              <a:ext cx="193675" cy="158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0"/>
            </p:blipFill>
            <p:spPr>
              <a:xfrm>
                <a:off x="4206875" y="1936750"/>
                <a:ext cx="1936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3" name="墨迹 32"/>
              <p14:cNvContentPartPr/>
              <p14:nvPr/>
            </p14:nvContentPartPr>
            <p14:xfrm>
              <a:off x="4337050" y="1949450"/>
              <a:ext cx="95250" cy="1301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2"/>
            </p:blipFill>
            <p:spPr>
              <a:xfrm>
                <a:off x="4337050" y="1949450"/>
                <a:ext cx="95250" cy="130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4" name="墨迹 33"/>
              <p14:cNvContentPartPr/>
              <p14:nvPr/>
            </p14:nvContentPartPr>
            <p14:xfrm>
              <a:off x="4289425" y="2003425"/>
              <a:ext cx="120650" cy="1555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4"/>
            </p:blipFill>
            <p:spPr>
              <a:xfrm>
                <a:off x="4289425" y="2003425"/>
                <a:ext cx="120650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5" name="墨迹 34"/>
              <p14:cNvContentPartPr/>
              <p14:nvPr/>
            </p14:nvContentPartPr>
            <p14:xfrm>
              <a:off x="4521200" y="1908175"/>
              <a:ext cx="6350" cy="36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"/>
            </p:blipFill>
            <p:spPr>
              <a:xfrm>
                <a:off x="4521200" y="190817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6" name="墨迹 35"/>
              <p14:cNvContentPartPr/>
              <p14:nvPr/>
            </p14:nvContentPartPr>
            <p14:xfrm>
              <a:off x="4483100" y="1844675"/>
              <a:ext cx="323850" cy="2857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7"/>
            </p:blipFill>
            <p:spPr>
              <a:xfrm>
                <a:off x="4483100" y="1844675"/>
                <a:ext cx="3238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7" name="墨迹 36"/>
              <p14:cNvContentPartPr/>
              <p14:nvPr/>
            </p14:nvContentPartPr>
            <p14:xfrm>
              <a:off x="4784725" y="1724025"/>
              <a:ext cx="247650" cy="3841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9"/>
            </p:blipFill>
            <p:spPr>
              <a:xfrm>
                <a:off x="4784725" y="1724025"/>
                <a:ext cx="24765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8" name="墨迹 37"/>
              <p14:cNvContentPartPr/>
              <p14:nvPr/>
            </p14:nvContentPartPr>
            <p14:xfrm>
              <a:off x="4914900" y="1711325"/>
              <a:ext cx="95250" cy="1079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1"/>
            </p:blipFill>
            <p:spPr>
              <a:xfrm>
                <a:off x="4914900" y="1711325"/>
                <a:ext cx="952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9" name="墨迹 38"/>
              <p14:cNvContentPartPr/>
              <p14:nvPr/>
            </p14:nvContentPartPr>
            <p14:xfrm>
              <a:off x="5070475" y="1765300"/>
              <a:ext cx="114300" cy="3905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3"/>
            </p:blipFill>
            <p:spPr>
              <a:xfrm>
                <a:off x="5070475" y="1765300"/>
                <a:ext cx="114300" cy="390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40" name="墨迹 39"/>
              <p14:cNvContentPartPr/>
              <p14:nvPr/>
            </p14:nvContentPartPr>
            <p14:xfrm>
              <a:off x="4956175" y="1492250"/>
              <a:ext cx="6350" cy="36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5"/>
            </p:blipFill>
            <p:spPr>
              <a:xfrm>
                <a:off x="4956175" y="1492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1" name="墨迹 40"/>
              <p14:cNvContentPartPr/>
              <p14:nvPr/>
            </p14:nvContentPartPr>
            <p14:xfrm>
              <a:off x="4959350" y="1492250"/>
              <a:ext cx="295275" cy="3143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6"/>
            </p:blipFill>
            <p:spPr>
              <a:xfrm>
                <a:off x="4959350" y="1492250"/>
                <a:ext cx="2952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2" name="墨迹 41"/>
              <p14:cNvContentPartPr/>
              <p14:nvPr/>
            </p14:nvContentPartPr>
            <p14:xfrm>
              <a:off x="4921250" y="1558925"/>
              <a:ext cx="6350" cy="36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5"/>
            </p:blipFill>
            <p:spPr>
              <a:xfrm>
                <a:off x="4921250" y="15589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43" name="墨迹 42"/>
              <p14:cNvContentPartPr/>
              <p14:nvPr/>
            </p14:nvContentPartPr>
            <p14:xfrm>
              <a:off x="4924425" y="1552575"/>
              <a:ext cx="244475" cy="2222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69"/>
            </p:blipFill>
            <p:spPr>
              <a:xfrm>
                <a:off x="4924425" y="1552575"/>
                <a:ext cx="24447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4" name="墨迹 43"/>
              <p14:cNvContentPartPr/>
              <p14:nvPr/>
            </p14:nvContentPartPr>
            <p14:xfrm>
              <a:off x="7534275" y="4762500"/>
              <a:ext cx="419100" cy="3714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1"/>
            </p:blipFill>
            <p:spPr>
              <a:xfrm>
                <a:off x="7534275" y="4762500"/>
                <a:ext cx="419100" cy="371475"/>
              </a:xfrm>
              <a:prstGeom prst="rect"/>
            </p:spPr>
          </p:pic>
        </mc:Fallback>
      </mc:AlternateContent>
    </p:spTree>
    <p:custDataLst>
      <p:tags r:id="rId7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Chomsky</a:t>
            </a:r>
            <a:r>
              <a:rPr lang="zh-CN" altLang="en-US">
                <a:sym typeface="+mn-ea"/>
              </a:rPr>
              <a:t>分类</a:t>
            </a:r>
            <a:r>
              <a:rPr lang="en-US" altLang="zh-CN">
                <a:sym typeface="+mn-ea"/>
              </a:rPr>
              <a:t>/Chomsky Hierarchy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00070" y="1707515"/>
            <a:ext cx="5984875" cy="43243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79830" y="6201410"/>
            <a:ext cx="8850630" cy="3397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90000"/>
              </a:lnSpc>
            </a:pP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https://athena.ecs.csus.edu/~gordonvs/135/resources/ChomskyPresentation.pdf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8861425" y="3568700"/>
              <a:ext cx="384175" cy="2825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8861425" y="3568700"/>
                <a:ext cx="384175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9378950" y="3546475"/>
              <a:ext cx="38100" cy="2413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9378950" y="3546475"/>
                <a:ext cx="381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9385300" y="3330575"/>
              <a:ext cx="342900" cy="3587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9385300" y="3330575"/>
                <a:ext cx="3429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9471025" y="3384550"/>
              <a:ext cx="79375" cy="2286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9"/>
            </p:blipFill>
            <p:spPr>
              <a:xfrm>
                <a:off x="9471025" y="3384550"/>
                <a:ext cx="793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0" name="墨迹 9"/>
              <p14:cNvContentPartPr/>
              <p14:nvPr/>
            </p14:nvContentPartPr>
            <p14:xfrm>
              <a:off x="9471025" y="3479800"/>
              <a:ext cx="254000" cy="2190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1"/>
            </p:blipFill>
            <p:spPr>
              <a:xfrm>
                <a:off x="9471025" y="3479800"/>
                <a:ext cx="254000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1" name="墨迹 10"/>
              <p14:cNvContentPartPr/>
              <p14:nvPr/>
            </p14:nvContentPartPr>
            <p14:xfrm>
              <a:off x="9836150" y="3308350"/>
              <a:ext cx="193675" cy="2286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3"/>
            </p:blipFill>
            <p:spPr>
              <a:xfrm>
                <a:off x="9836150" y="3308350"/>
                <a:ext cx="19367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2" name="墨迹 11"/>
              <p14:cNvContentPartPr/>
              <p14:nvPr/>
            </p14:nvContentPartPr>
            <p14:xfrm>
              <a:off x="9829800" y="3473450"/>
              <a:ext cx="384175" cy="2794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5"/>
            </p:blipFill>
            <p:spPr>
              <a:xfrm>
                <a:off x="9829800" y="3473450"/>
                <a:ext cx="3841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3" name="墨迹 12"/>
              <p14:cNvContentPartPr/>
              <p14:nvPr/>
            </p14:nvContentPartPr>
            <p14:xfrm>
              <a:off x="10121900" y="3340100"/>
              <a:ext cx="552450" cy="2921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7"/>
            </p:blipFill>
            <p:spPr>
              <a:xfrm>
                <a:off x="10121900" y="3340100"/>
                <a:ext cx="5524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4" name="墨迹 13"/>
              <p14:cNvContentPartPr/>
              <p14:nvPr/>
            </p14:nvContentPartPr>
            <p14:xfrm>
              <a:off x="8940800" y="5464175"/>
              <a:ext cx="415925" cy="8572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9"/>
            </p:blipFill>
            <p:spPr>
              <a:xfrm>
                <a:off x="8940800" y="5464175"/>
                <a:ext cx="415925" cy="85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5" name="墨迹 14"/>
              <p14:cNvContentPartPr/>
              <p14:nvPr/>
            </p14:nvContentPartPr>
            <p14:xfrm>
              <a:off x="9448800" y="5251450"/>
              <a:ext cx="85725" cy="1047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1"/>
            </p:blipFill>
            <p:spPr>
              <a:xfrm>
                <a:off x="9448800" y="5251450"/>
                <a:ext cx="857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6" name="墨迹 15"/>
              <p14:cNvContentPartPr/>
              <p14:nvPr/>
            </p14:nvContentPartPr>
            <p14:xfrm>
              <a:off x="9436100" y="5441950"/>
              <a:ext cx="200025" cy="21272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3"/>
            </p:blipFill>
            <p:spPr>
              <a:xfrm>
                <a:off x="9436100" y="5441950"/>
                <a:ext cx="200025" cy="212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7" name="墨迹 16"/>
              <p14:cNvContentPartPr/>
              <p14:nvPr/>
            </p14:nvContentPartPr>
            <p14:xfrm>
              <a:off x="9636125" y="5251450"/>
              <a:ext cx="212725" cy="4349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5"/>
            </p:blipFill>
            <p:spPr>
              <a:xfrm>
                <a:off x="9636125" y="5251450"/>
                <a:ext cx="212725" cy="434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8" name="墨迹 17"/>
              <p14:cNvContentPartPr/>
              <p14:nvPr/>
            </p14:nvContentPartPr>
            <p14:xfrm>
              <a:off x="9623425" y="5381625"/>
              <a:ext cx="215900" cy="1873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7"/>
            </p:blipFill>
            <p:spPr>
              <a:xfrm>
                <a:off x="9623425" y="5381625"/>
                <a:ext cx="2159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9" name="墨迹 18"/>
              <p14:cNvContentPartPr/>
              <p14:nvPr/>
            </p14:nvContentPartPr>
            <p14:xfrm>
              <a:off x="9982200" y="5251450"/>
              <a:ext cx="25400" cy="4603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9"/>
            </p:blipFill>
            <p:spPr>
              <a:xfrm>
                <a:off x="9982200" y="5251450"/>
                <a:ext cx="25400" cy="460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0" name="墨迹 19"/>
              <p14:cNvContentPartPr/>
              <p14:nvPr/>
            </p14:nvContentPartPr>
            <p14:xfrm>
              <a:off x="10007600" y="5365750"/>
              <a:ext cx="146050" cy="508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1"/>
            </p:blipFill>
            <p:spPr>
              <a:xfrm>
                <a:off x="10007600" y="5365750"/>
                <a:ext cx="1460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1" name="墨迹 20"/>
              <p14:cNvContentPartPr/>
              <p14:nvPr/>
            </p14:nvContentPartPr>
            <p14:xfrm>
              <a:off x="10039350" y="5241925"/>
              <a:ext cx="190500" cy="5111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3"/>
            </p:blipFill>
            <p:spPr>
              <a:xfrm>
                <a:off x="10039350" y="5241925"/>
                <a:ext cx="190500" cy="511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2" name="墨迹 21"/>
              <p14:cNvContentPartPr/>
              <p14:nvPr/>
            </p14:nvContentPartPr>
            <p14:xfrm>
              <a:off x="8782050" y="4835525"/>
              <a:ext cx="596900" cy="17462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5"/>
            </p:blipFill>
            <p:spPr>
              <a:xfrm>
                <a:off x="8782050" y="4835525"/>
                <a:ext cx="59690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3" name="墨迹 22"/>
              <p14:cNvContentPartPr/>
              <p14:nvPr/>
            </p14:nvContentPartPr>
            <p14:xfrm>
              <a:off x="9537700" y="4702175"/>
              <a:ext cx="50800" cy="1016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7"/>
            </p:blipFill>
            <p:spPr>
              <a:xfrm>
                <a:off x="9537700" y="4702175"/>
                <a:ext cx="508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4" name="墨迹 23"/>
              <p14:cNvContentPartPr/>
              <p14:nvPr/>
            </p14:nvContentPartPr>
            <p14:xfrm>
              <a:off x="9509125" y="4851400"/>
              <a:ext cx="177800" cy="1524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9"/>
            </p:blipFill>
            <p:spPr>
              <a:xfrm>
                <a:off x="9509125" y="4851400"/>
                <a:ext cx="1778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5" name="墨迹 24"/>
              <p14:cNvContentPartPr/>
              <p14:nvPr/>
            </p14:nvContentPartPr>
            <p14:xfrm>
              <a:off x="9671050" y="4657725"/>
              <a:ext cx="168275" cy="4762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1"/>
            </p:blipFill>
            <p:spPr>
              <a:xfrm>
                <a:off x="9671050" y="4657725"/>
                <a:ext cx="1682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6" name="墨迹 25"/>
              <p14:cNvContentPartPr/>
              <p14:nvPr/>
            </p14:nvContentPartPr>
            <p14:xfrm>
              <a:off x="9715500" y="4673600"/>
              <a:ext cx="47625" cy="2317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3"/>
            </p:blipFill>
            <p:spPr>
              <a:xfrm>
                <a:off x="9715500" y="4673600"/>
                <a:ext cx="47625" cy="231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7" name="墨迹 26"/>
              <p14:cNvContentPartPr/>
              <p14:nvPr/>
            </p14:nvContentPartPr>
            <p14:xfrm>
              <a:off x="9674225" y="4727575"/>
              <a:ext cx="215900" cy="3079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5"/>
            </p:blipFill>
            <p:spPr>
              <a:xfrm>
                <a:off x="9674225" y="4727575"/>
                <a:ext cx="215900" cy="307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8" name="墨迹 27"/>
              <p14:cNvContentPartPr/>
              <p14:nvPr/>
            </p14:nvContentPartPr>
            <p14:xfrm>
              <a:off x="9966325" y="4632325"/>
              <a:ext cx="31750" cy="3968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7"/>
            </p:blipFill>
            <p:spPr>
              <a:xfrm>
                <a:off x="9966325" y="4632325"/>
                <a:ext cx="31750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9" name="墨迹 28"/>
              <p14:cNvContentPartPr/>
              <p14:nvPr/>
            </p14:nvContentPartPr>
            <p14:xfrm>
              <a:off x="9982200" y="4695825"/>
              <a:ext cx="107950" cy="635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9"/>
            </p:blipFill>
            <p:spPr>
              <a:xfrm>
                <a:off x="9982200" y="4695825"/>
                <a:ext cx="10795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0" name="墨迹 29"/>
              <p14:cNvContentPartPr/>
              <p14:nvPr/>
            </p14:nvContentPartPr>
            <p14:xfrm>
              <a:off x="10033000" y="4660900"/>
              <a:ext cx="161925" cy="3937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1"/>
            </p:blipFill>
            <p:spPr>
              <a:xfrm>
                <a:off x="10033000" y="4660900"/>
                <a:ext cx="161925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1" name="墨迹 30"/>
              <p14:cNvContentPartPr/>
              <p14:nvPr/>
            </p14:nvContentPartPr>
            <p14:xfrm>
              <a:off x="10220325" y="4673600"/>
              <a:ext cx="111125" cy="4000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3"/>
            </p:blipFill>
            <p:spPr>
              <a:xfrm>
                <a:off x="10220325" y="4673600"/>
                <a:ext cx="111125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2" name="墨迹 31"/>
              <p14:cNvContentPartPr/>
              <p14:nvPr/>
            </p14:nvContentPartPr>
            <p14:xfrm>
              <a:off x="10401300" y="4686300"/>
              <a:ext cx="22225" cy="3143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5"/>
            </p:blipFill>
            <p:spPr>
              <a:xfrm>
                <a:off x="10401300" y="4686300"/>
                <a:ext cx="2222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3" name="墨迹 32"/>
              <p14:cNvContentPartPr/>
              <p14:nvPr/>
            </p14:nvContentPartPr>
            <p14:xfrm>
              <a:off x="10385425" y="4689475"/>
              <a:ext cx="133350" cy="3492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7"/>
            </p:blipFill>
            <p:spPr>
              <a:xfrm>
                <a:off x="10385425" y="4689475"/>
                <a:ext cx="13335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4" name="墨迹 33"/>
              <p14:cNvContentPartPr/>
              <p14:nvPr/>
            </p14:nvContentPartPr>
            <p14:xfrm>
              <a:off x="10541000" y="4689475"/>
              <a:ext cx="53975" cy="2794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9"/>
            </p:blipFill>
            <p:spPr>
              <a:xfrm>
                <a:off x="10541000" y="4689475"/>
                <a:ext cx="5397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5" name="墨迹 34"/>
              <p14:cNvContentPartPr/>
              <p14:nvPr/>
            </p14:nvContentPartPr>
            <p14:xfrm>
              <a:off x="10579100" y="4657725"/>
              <a:ext cx="130175" cy="2571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1"/>
            </p:blipFill>
            <p:spPr>
              <a:xfrm>
                <a:off x="10579100" y="4657725"/>
                <a:ext cx="130175" cy="257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6" name="墨迹 35"/>
              <p14:cNvContentPartPr/>
              <p14:nvPr/>
            </p14:nvContentPartPr>
            <p14:xfrm>
              <a:off x="10807700" y="4591050"/>
              <a:ext cx="34925" cy="3556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3"/>
            </p:blipFill>
            <p:spPr>
              <a:xfrm>
                <a:off x="10807700" y="4591050"/>
                <a:ext cx="3492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7" name="墨迹 36"/>
              <p14:cNvContentPartPr/>
              <p14:nvPr/>
            </p14:nvContentPartPr>
            <p14:xfrm>
              <a:off x="10798175" y="4613275"/>
              <a:ext cx="117475" cy="381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5"/>
            </p:blipFill>
            <p:spPr>
              <a:xfrm>
                <a:off x="10798175" y="4613275"/>
                <a:ext cx="117475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8" name="墨迹 37"/>
              <p14:cNvContentPartPr/>
              <p14:nvPr/>
            </p14:nvContentPartPr>
            <p14:xfrm>
              <a:off x="10848975" y="4737100"/>
              <a:ext cx="107950" cy="3492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7"/>
            </p:blipFill>
            <p:spPr>
              <a:xfrm>
                <a:off x="10848975" y="4737100"/>
                <a:ext cx="107950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9" name="墨迹 38"/>
              <p14:cNvContentPartPr/>
              <p14:nvPr/>
            </p14:nvContentPartPr>
            <p14:xfrm>
              <a:off x="10906125" y="4556125"/>
              <a:ext cx="193675" cy="40322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9"/>
            </p:blipFill>
            <p:spPr>
              <a:xfrm>
                <a:off x="10906125" y="4556125"/>
                <a:ext cx="193675" cy="403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0" name="墨迹 39"/>
              <p14:cNvContentPartPr/>
              <p14:nvPr/>
            </p14:nvContentPartPr>
            <p14:xfrm>
              <a:off x="11026775" y="4841875"/>
              <a:ext cx="361950" cy="3429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1"/>
            </p:blipFill>
            <p:spPr>
              <a:xfrm>
                <a:off x="11026775" y="4841875"/>
                <a:ext cx="3619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1" name="墨迹 40"/>
              <p14:cNvContentPartPr/>
              <p14:nvPr/>
            </p14:nvContentPartPr>
            <p14:xfrm>
              <a:off x="10236200" y="5260975"/>
              <a:ext cx="444500" cy="6286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3"/>
            </p:blipFill>
            <p:spPr>
              <a:xfrm>
                <a:off x="10236200" y="5260975"/>
                <a:ext cx="444500" cy="628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2" name="墨迹 41"/>
              <p14:cNvContentPartPr/>
              <p14:nvPr/>
            </p14:nvContentPartPr>
            <p14:xfrm>
              <a:off x="2765425" y="4857750"/>
              <a:ext cx="193675" cy="28892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5"/>
            </p:blipFill>
            <p:spPr>
              <a:xfrm>
                <a:off x="2765425" y="4857750"/>
                <a:ext cx="193675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3" name="墨迹 42"/>
              <p14:cNvContentPartPr/>
              <p14:nvPr/>
            </p14:nvContentPartPr>
            <p14:xfrm>
              <a:off x="2765425" y="5216525"/>
              <a:ext cx="180975" cy="5143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7"/>
            </p:blipFill>
            <p:spPr>
              <a:xfrm>
                <a:off x="2765425" y="5216525"/>
                <a:ext cx="180975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4" name="墨迹 43"/>
              <p14:cNvContentPartPr/>
              <p14:nvPr/>
            </p14:nvContentPartPr>
            <p14:xfrm>
              <a:off x="981075" y="4114800"/>
              <a:ext cx="263525" cy="23812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9"/>
            </p:blipFill>
            <p:spPr>
              <a:xfrm>
                <a:off x="981075" y="4114800"/>
                <a:ext cx="26352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5" name="墨迹 44"/>
              <p14:cNvContentPartPr/>
              <p14:nvPr/>
            </p14:nvContentPartPr>
            <p14:xfrm>
              <a:off x="1241425" y="4108450"/>
              <a:ext cx="117475" cy="412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1"/>
            </p:blipFill>
            <p:spPr>
              <a:xfrm>
                <a:off x="1241425" y="4108450"/>
                <a:ext cx="1174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6" name="墨迹 45"/>
              <p14:cNvContentPartPr/>
              <p14:nvPr/>
            </p14:nvContentPartPr>
            <p14:xfrm>
              <a:off x="1206500" y="4219575"/>
              <a:ext cx="193675" cy="5715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3"/>
            </p:blipFill>
            <p:spPr>
              <a:xfrm>
                <a:off x="1206500" y="4219575"/>
                <a:ext cx="193675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7" name="墨迹 46"/>
              <p14:cNvContentPartPr/>
              <p14:nvPr/>
            </p14:nvContentPartPr>
            <p14:xfrm>
              <a:off x="1292225" y="4181475"/>
              <a:ext cx="28575" cy="1174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5"/>
            </p:blipFill>
            <p:spPr>
              <a:xfrm>
                <a:off x="1292225" y="4181475"/>
                <a:ext cx="285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8" name="墨迹 47"/>
              <p14:cNvContentPartPr/>
              <p14:nvPr/>
            </p14:nvContentPartPr>
            <p14:xfrm>
              <a:off x="1311275" y="4203700"/>
              <a:ext cx="76200" cy="8255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7"/>
            </p:blipFill>
            <p:spPr>
              <a:xfrm>
                <a:off x="1311275" y="4203700"/>
                <a:ext cx="7620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9" name="墨迹 48"/>
              <p14:cNvContentPartPr/>
              <p14:nvPr/>
            </p14:nvContentPartPr>
            <p14:xfrm>
              <a:off x="1403350" y="4111625"/>
              <a:ext cx="44450" cy="12065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9"/>
            </p:blipFill>
            <p:spPr>
              <a:xfrm>
                <a:off x="1403350" y="4111625"/>
                <a:ext cx="444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0" name="墨迹 49"/>
              <p14:cNvContentPartPr/>
              <p14:nvPr/>
            </p14:nvContentPartPr>
            <p14:xfrm>
              <a:off x="1365250" y="4010025"/>
              <a:ext cx="168275" cy="4445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1"/>
            </p:blipFill>
            <p:spPr>
              <a:xfrm>
                <a:off x="1365250" y="4010025"/>
                <a:ext cx="16827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1" name="墨迹 50"/>
              <p14:cNvContentPartPr/>
              <p14:nvPr/>
            </p14:nvContentPartPr>
            <p14:xfrm>
              <a:off x="1631950" y="4333875"/>
              <a:ext cx="47625" cy="825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3"/>
            </p:blipFill>
            <p:spPr>
              <a:xfrm>
                <a:off x="1631950" y="4333875"/>
                <a:ext cx="47625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2" name="墨迹 51"/>
              <p14:cNvContentPartPr/>
              <p14:nvPr/>
            </p14:nvContentPartPr>
            <p14:xfrm>
              <a:off x="1800225" y="4029075"/>
              <a:ext cx="123825" cy="3175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5"/>
            </p:blipFill>
            <p:spPr>
              <a:xfrm>
                <a:off x="1800225" y="4029075"/>
                <a:ext cx="12382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3" name="墨迹 52"/>
              <p14:cNvContentPartPr/>
              <p14:nvPr/>
            </p14:nvContentPartPr>
            <p14:xfrm>
              <a:off x="1943100" y="4025900"/>
              <a:ext cx="152400" cy="285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7"/>
            </p:blipFill>
            <p:spPr>
              <a:xfrm>
                <a:off x="1943100" y="4025900"/>
                <a:ext cx="152400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4" name="墨迹 53"/>
              <p14:cNvContentPartPr/>
              <p14:nvPr/>
            </p14:nvContentPartPr>
            <p14:xfrm>
              <a:off x="1965325" y="4083050"/>
              <a:ext cx="130175" cy="889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9"/>
            </p:blipFill>
            <p:spPr>
              <a:xfrm>
                <a:off x="1965325" y="4083050"/>
                <a:ext cx="130175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5" name="墨迹 54"/>
              <p14:cNvContentPartPr/>
              <p14:nvPr/>
            </p14:nvContentPartPr>
            <p14:xfrm>
              <a:off x="1679575" y="4013200"/>
              <a:ext cx="177800" cy="1397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1"/>
            </p:blipFill>
            <p:spPr>
              <a:xfrm>
                <a:off x="1679575" y="4013200"/>
                <a:ext cx="1778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6" name="墨迹 55"/>
              <p14:cNvContentPartPr/>
              <p14:nvPr/>
            </p14:nvContentPartPr>
            <p14:xfrm>
              <a:off x="1965325" y="4086225"/>
              <a:ext cx="60325" cy="1047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3"/>
            </p:blipFill>
            <p:spPr>
              <a:xfrm>
                <a:off x="1965325" y="4086225"/>
                <a:ext cx="60325" cy="104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7" name="墨迹 56"/>
              <p14:cNvContentPartPr/>
              <p14:nvPr/>
            </p14:nvContentPartPr>
            <p14:xfrm>
              <a:off x="2038350" y="4032250"/>
              <a:ext cx="6350" cy="36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5"/>
            </p:blipFill>
            <p:spPr>
              <a:xfrm>
                <a:off x="2038350" y="403225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8" name="墨迹 57"/>
              <p14:cNvContentPartPr/>
              <p14:nvPr/>
            </p14:nvContentPartPr>
            <p14:xfrm>
              <a:off x="2114550" y="3981450"/>
              <a:ext cx="50800" cy="1873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7"/>
            </p:blipFill>
            <p:spPr>
              <a:xfrm>
                <a:off x="2114550" y="3981450"/>
                <a:ext cx="5080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9" name="墨迹 58"/>
              <p14:cNvContentPartPr/>
              <p14:nvPr/>
            </p14:nvContentPartPr>
            <p14:xfrm>
              <a:off x="2047875" y="3914775"/>
              <a:ext cx="165100" cy="3587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9"/>
            </p:blipFill>
            <p:spPr>
              <a:xfrm>
                <a:off x="2047875" y="3914775"/>
                <a:ext cx="1651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0" name="墨迹 59"/>
              <p14:cNvContentPartPr/>
              <p14:nvPr/>
            </p14:nvContentPartPr>
            <p14:xfrm>
              <a:off x="2089150" y="4137025"/>
              <a:ext cx="187325" cy="2794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1"/>
            </p:blipFill>
            <p:spPr>
              <a:xfrm>
                <a:off x="2089150" y="4137025"/>
                <a:ext cx="18732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1" name="墨迹 60"/>
              <p14:cNvContentPartPr/>
              <p14:nvPr/>
            </p14:nvContentPartPr>
            <p14:xfrm>
              <a:off x="2270125" y="3889375"/>
              <a:ext cx="107950" cy="30162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3"/>
            </p:blipFill>
            <p:spPr>
              <a:xfrm>
                <a:off x="2270125" y="3889375"/>
                <a:ext cx="107950" cy="301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2" name="墨迹 61"/>
              <p14:cNvContentPartPr/>
              <p14:nvPr/>
            </p14:nvContentPartPr>
            <p14:xfrm>
              <a:off x="2393950" y="3790950"/>
              <a:ext cx="107950" cy="2698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5"/>
            </p:blipFill>
            <p:spPr>
              <a:xfrm>
                <a:off x="2393950" y="3790950"/>
                <a:ext cx="1079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3" name="墨迹 62"/>
              <p14:cNvContentPartPr/>
              <p14:nvPr/>
            </p14:nvContentPartPr>
            <p14:xfrm>
              <a:off x="2425700" y="3876675"/>
              <a:ext cx="139700" cy="1397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7"/>
            </p:blipFill>
            <p:spPr>
              <a:xfrm>
                <a:off x="2425700" y="3876675"/>
                <a:ext cx="1397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4" name="墨迹 63"/>
              <p14:cNvContentPartPr/>
              <p14:nvPr/>
            </p14:nvContentPartPr>
            <p14:xfrm>
              <a:off x="2441575" y="3990975"/>
              <a:ext cx="149225" cy="22225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9"/>
            </p:blipFill>
            <p:spPr>
              <a:xfrm>
                <a:off x="2441575" y="3990975"/>
                <a:ext cx="149225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5" name="墨迹 64"/>
              <p14:cNvContentPartPr/>
              <p14:nvPr/>
            </p14:nvContentPartPr>
            <p14:xfrm>
              <a:off x="2606675" y="3670300"/>
              <a:ext cx="200025" cy="51435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1"/>
            </p:blipFill>
            <p:spPr>
              <a:xfrm>
                <a:off x="2606675" y="3670300"/>
                <a:ext cx="200025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6" name="墨迹 65"/>
              <p14:cNvContentPartPr/>
              <p14:nvPr/>
            </p14:nvContentPartPr>
            <p14:xfrm>
              <a:off x="2813050" y="3689350"/>
              <a:ext cx="15875" cy="5873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3"/>
            </p:blipFill>
            <p:spPr>
              <a:xfrm>
                <a:off x="2813050" y="3689350"/>
                <a:ext cx="15875" cy="587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7" name="墨迹 66"/>
              <p14:cNvContentPartPr/>
              <p14:nvPr/>
            </p14:nvContentPartPr>
            <p14:xfrm>
              <a:off x="2857500" y="3667125"/>
              <a:ext cx="142875" cy="36512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5"/>
            </p:blipFill>
            <p:spPr>
              <a:xfrm>
                <a:off x="2857500" y="3667125"/>
                <a:ext cx="14287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8" name="墨迹 67"/>
              <p14:cNvContentPartPr/>
              <p14:nvPr/>
            </p14:nvContentPartPr>
            <p14:xfrm>
              <a:off x="2997200" y="3702050"/>
              <a:ext cx="31750" cy="35877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7"/>
            </p:blipFill>
            <p:spPr>
              <a:xfrm>
                <a:off x="2997200" y="3702050"/>
                <a:ext cx="3175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9" name="墨迹 68"/>
              <p14:cNvContentPartPr/>
              <p14:nvPr/>
            </p14:nvContentPartPr>
            <p14:xfrm>
              <a:off x="3016250" y="3724275"/>
              <a:ext cx="104775" cy="9842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9"/>
            </p:blipFill>
            <p:spPr>
              <a:xfrm>
                <a:off x="3016250" y="3724275"/>
                <a:ext cx="104775" cy="98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0" name="墨迹 69"/>
              <p14:cNvContentPartPr/>
              <p14:nvPr/>
            </p14:nvContentPartPr>
            <p14:xfrm>
              <a:off x="3022600" y="3686175"/>
              <a:ext cx="215900" cy="35877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1"/>
            </p:blipFill>
            <p:spPr>
              <a:xfrm>
                <a:off x="3022600" y="3686175"/>
                <a:ext cx="215900" cy="358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1" name="墨迹 70"/>
              <p14:cNvContentPartPr/>
              <p14:nvPr/>
            </p14:nvContentPartPr>
            <p14:xfrm>
              <a:off x="1250950" y="4851400"/>
              <a:ext cx="114300" cy="47625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3"/>
            </p:blipFill>
            <p:spPr>
              <a:xfrm>
                <a:off x="1250950" y="4851400"/>
                <a:ext cx="114300" cy="476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2" name="墨迹 71"/>
              <p14:cNvContentPartPr/>
              <p14:nvPr/>
            </p14:nvContentPartPr>
            <p14:xfrm>
              <a:off x="1412875" y="4822825"/>
              <a:ext cx="60325" cy="3841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5"/>
            </p:blipFill>
            <p:spPr>
              <a:xfrm>
                <a:off x="1412875" y="4822825"/>
                <a:ext cx="60325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3" name="墨迹 72"/>
              <p14:cNvContentPartPr/>
              <p14:nvPr/>
            </p14:nvContentPartPr>
            <p14:xfrm>
              <a:off x="1422400" y="5048250"/>
              <a:ext cx="244475" cy="1936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7"/>
            </p:blipFill>
            <p:spPr>
              <a:xfrm>
                <a:off x="1422400" y="5048250"/>
                <a:ext cx="2444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4" name="墨迹 73"/>
              <p14:cNvContentPartPr/>
              <p14:nvPr/>
            </p14:nvContentPartPr>
            <p14:xfrm>
              <a:off x="1492250" y="5070475"/>
              <a:ext cx="142875" cy="13652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9"/>
            </p:blipFill>
            <p:spPr>
              <a:xfrm>
                <a:off x="1492250" y="5070475"/>
                <a:ext cx="142875" cy="1365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5" name="墨迹 74"/>
              <p14:cNvContentPartPr/>
              <p14:nvPr/>
            </p14:nvContentPartPr>
            <p14:xfrm>
              <a:off x="1695450" y="4832350"/>
              <a:ext cx="79375" cy="31432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1"/>
            </p:blipFill>
            <p:spPr>
              <a:xfrm>
                <a:off x="1695450" y="4832350"/>
                <a:ext cx="7937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6" name="墨迹 75"/>
              <p14:cNvContentPartPr/>
              <p14:nvPr/>
            </p14:nvContentPartPr>
            <p14:xfrm>
              <a:off x="1806575" y="4838700"/>
              <a:ext cx="282575" cy="56832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3"/>
            </p:blipFill>
            <p:spPr>
              <a:xfrm>
                <a:off x="1806575" y="4838700"/>
                <a:ext cx="282575" cy="568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7" name="墨迹 76"/>
              <p14:cNvContentPartPr/>
              <p14:nvPr/>
            </p14:nvContentPartPr>
            <p14:xfrm>
              <a:off x="2235200" y="5127625"/>
              <a:ext cx="352425" cy="285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5"/>
            </p:blipFill>
            <p:spPr>
              <a:xfrm>
                <a:off x="2235200" y="5127625"/>
                <a:ext cx="352425" cy="28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8" name="墨迹 77"/>
              <p14:cNvContentPartPr/>
              <p14:nvPr/>
            </p14:nvContentPartPr>
            <p14:xfrm>
              <a:off x="1492250" y="5105400"/>
              <a:ext cx="238125" cy="254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7"/>
            </p:blipFill>
            <p:spPr>
              <a:xfrm>
                <a:off x="1492250" y="5105400"/>
                <a:ext cx="238125" cy="25400"/>
              </a:xfrm>
              <a:prstGeom prst="rect"/>
            </p:spPr>
          </p:pic>
        </mc:Fallback>
      </mc:AlternateContent>
    </p:spTree>
    <p:custDataLst>
      <p:tags r:id="rId148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Type 0 &amp; Turing Machine</a:t>
            </a:r>
            <a:br>
              <a:rPr lang="en-US" altLang="zh-CN"/>
            </a:br>
            <a:r>
              <a:rPr lang="en-US" altLang="zh-CN"/>
              <a:t>0</a:t>
            </a:r>
            <a:r>
              <a:rPr lang="zh-CN" altLang="en-US"/>
              <a:t>型文法</a:t>
            </a:r>
            <a:r>
              <a:rPr lang="en-US" altLang="zh-CN"/>
              <a:t> &amp; </a:t>
            </a:r>
            <a:r>
              <a:rPr lang="zh-CN" altLang="en-US"/>
              <a:t>图灵机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82290" y="1689735"/>
            <a:ext cx="6019800" cy="43592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79830" y="6201410"/>
            <a:ext cx="8850630" cy="3397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90000"/>
              </a:lnSpc>
            </a:pPr>
            <a:r>
              <a:rPr lang="zh-CN" altLang="en-US" b="1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https://athena.ecs.csus.edu/~gordonvs/135/resources/ChomskyPresentation.pdf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9312275" y="2295525"/>
              <a:ext cx="158750" cy="4889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9312275" y="2295525"/>
                <a:ext cx="158750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9417050" y="2301875"/>
              <a:ext cx="60325" cy="4095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9417050" y="2301875"/>
                <a:ext cx="60325" cy="409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9359900" y="2495550"/>
              <a:ext cx="149225" cy="2222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9359900" y="2495550"/>
                <a:ext cx="14922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9582150" y="2336800"/>
              <a:ext cx="25400" cy="2825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9"/>
            </p:blipFill>
            <p:spPr>
              <a:xfrm>
                <a:off x="9582150" y="2336800"/>
                <a:ext cx="254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0" name="墨迹 9"/>
              <p14:cNvContentPartPr/>
              <p14:nvPr/>
            </p14:nvContentPartPr>
            <p14:xfrm>
              <a:off x="9563100" y="2305050"/>
              <a:ext cx="158750" cy="3429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1"/>
            </p:blipFill>
            <p:spPr>
              <a:xfrm>
                <a:off x="9563100" y="2305050"/>
                <a:ext cx="1587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1" name="墨迹 10"/>
              <p14:cNvContentPartPr/>
              <p14:nvPr/>
            </p14:nvContentPartPr>
            <p14:xfrm>
              <a:off x="9772650" y="2314575"/>
              <a:ext cx="158750" cy="28892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3"/>
            </p:blipFill>
            <p:spPr>
              <a:xfrm>
                <a:off x="9772650" y="2314575"/>
                <a:ext cx="158750" cy="288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2" name="墨迹 11"/>
              <p14:cNvContentPartPr/>
              <p14:nvPr/>
            </p14:nvContentPartPr>
            <p14:xfrm>
              <a:off x="9953625" y="2473325"/>
              <a:ext cx="6350" cy="36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5"/>
            </p:blipFill>
            <p:spPr>
              <a:xfrm>
                <a:off x="9953625" y="2473325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3" name="墨迹 12"/>
              <p14:cNvContentPartPr/>
              <p14:nvPr/>
            </p14:nvContentPartPr>
            <p14:xfrm>
              <a:off x="9956800" y="2451100"/>
              <a:ext cx="219075" cy="349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7"/>
            </p:blipFill>
            <p:spPr>
              <a:xfrm>
                <a:off x="9956800" y="2451100"/>
                <a:ext cx="219075" cy="34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4" name="墨迹 13"/>
              <p14:cNvContentPartPr/>
              <p14:nvPr/>
            </p14:nvContentPartPr>
            <p14:xfrm>
              <a:off x="10099675" y="2359025"/>
              <a:ext cx="231775" cy="2444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9"/>
            </p:blipFill>
            <p:spPr>
              <a:xfrm>
                <a:off x="10099675" y="2359025"/>
                <a:ext cx="23177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5" name="墨迹 14"/>
              <p14:cNvContentPartPr/>
              <p14:nvPr/>
            </p14:nvContentPartPr>
            <p14:xfrm>
              <a:off x="10417175" y="2301875"/>
              <a:ext cx="114300" cy="3206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1"/>
            </p:blipFill>
            <p:spPr>
              <a:xfrm>
                <a:off x="10417175" y="2301875"/>
                <a:ext cx="114300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6" name="墨迹 15"/>
              <p14:cNvContentPartPr/>
              <p14:nvPr/>
            </p14:nvContentPartPr>
            <p14:xfrm>
              <a:off x="10394950" y="2270125"/>
              <a:ext cx="180975" cy="3365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3"/>
            </p:blipFill>
            <p:spPr>
              <a:xfrm>
                <a:off x="10394950" y="2270125"/>
                <a:ext cx="180975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7" name="墨迹 16"/>
              <p14:cNvContentPartPr/>
              <p14:nvPr/>
            </p14:nvContentPartPr>
            <p14:xfrm>
              <a:off x="10671175" y="2476500"/>
              <a:ext cx="635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5"/>
            </p:blipFill>
            <p:spPr>
              <a:xfrm>
                <a:off x="10671175" y="2476500"/>
                <a:ext cx="63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10544175" y="2451100"/>
              <a:ext cx="142875" cy="16192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10544175" y="2451100"/>
                <a:ext cx="142875" cy="161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10766425" y="2279650"/>
              <a:ext cx="149225" cy="1905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10766425" y="2279650"/>
                <a:ext cx="14922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10769600" y="2473325"/>
              <a:ext cx="19050" cy="2349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10769600" y="2473325"/>
                <a:ext cx="1905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10969625" y="2295525"/>
              <a:ext cx="187325" cy="3302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10969625" y="2295525"/>
                <a:ext cx="18732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11014075" y="2451100"/>
              <a:ext cx="104775" cy="539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11014075" y="2451100"/>
                <a:ext cx="10477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3" name="墨迹 22"/>
              <p14:cNvContentPartPr/>
              <p14:nvPr/>
            </p14:nvContentPartPr>
            <p14:xfrm>
              <a:off x="9194800" y="2749550"/>
              <a:ext cx="698500" cy="1333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6"/>
            </p:blipFill>
            <p:spPr>
              <a:xfrm>
                <a:off x="9194800" y="2749550"/>
                <a:ext cx="69850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4" name="墨迹 23"/>
              <p14:cNvContentPartPr/>
              <p14:nvPr/>
            </p14:nvContentPartPr>
            <p14:xfrm>
              <a:off x="9147175" y="2101850"/>
              <a:ext cx="774700" cy="7683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8"/>
            </p:blipFill>
            <p:spPr>
              <a:xfrm>
                <a:off x="9147175" y="2101850"/>
                <a:ext cx="774700" cy="768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5" name="墨迹 24"/>
              <p14:cNvContentPartPr/>
              <p14:nvPr/>
            </p14:nvContentPartPr>
            <p14:xfrm>
              <a:off x="9394825" y="3171825"/>
              <a:ext cx="152400" cy="2825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0"/>
            </p:blipFill>
            <p:spPr>
              <a:xfrm>
                <a:off x="9394825" y="3171825"/>
                <a:ext cx="152400" cy="282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6" name="墨迹 25"/>
              <p14:cNvContentPartPr/>
              <p14:nvPr/>
            </p14:nvContentPartPr>
            <p14:xfrm>
              <a:off x="9264650" y="3108325"/>
              <a:ext cx="365125" cy="4540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2"/>
            </p:blipFill>
            <p:spPr>
              <a:xfrm>
                <a:off x="9264650" y="3108325"/>
                <a:ext cx="365125" cy="4540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7" name="墨迹 26"/>
              <p14:cNvContentPartPr/>
              <p14:nvPr/>
            </p14:nvContentPartPr>
            <p14:xfrm>
              <a:off x="9340850" y="3159125"/>
              <a:ext cx="234950" cy="44132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4"/>
            </p:blipFill>
            <p:spPr>
              <a:xfrm>
                <a:off x="9340850" y="3159125"/>
                <a:ext cx="234950" cy="441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8" name="墨迹 27"/>
              <p14:cNvContentPartPr/>
              <p14:nvPr/>
            </p14:nvContentPartPr>
            <p14:xfrm>
              <a:off x="9464675" y="3879850"/>
              <a:ext cx="190500" cy="38417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6"/>
            </p:blipFill>
            <p:spPr>
              <a:xfrm>
                <a:off x="9464675" y="3879850"/>
                <a:ext cx="190500" cy="3841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9" name="墨迹 28"/>
              <p14:cNvContentPartPr/>
              <p14:nvPr/>
            </p14:nvContentPartPr>
            <p14:xfrm>
              <a:off x="9744075" y="4095750"/>
              <a:ext cx="193675" cy="444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8"/>
            </p:blipFill>
            <p:spPr>
              <a:xfrm>
                <a:off x="9744075" y="4095750"/>
                <a:ext cx="19367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0" name="墨迹 29"/>
              <p14:cNvContentPartPr/>
              <p14:nvPr/>
            </p14:nvContentPartPr>
            <p14:xfrm>
              <a:off x="9737725" y="4152900"/>
              <a:ext cx="222250" cy="6032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0"/>
            </p:blipFill>
            <p:spPr>
              <a:xfrm>
                <a:off x="9737725" y="4152900"/>
                <a:ext cx="222250" cy="60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1" name="墨迹 30"/>
              <p14:cNvContentPartPr/>
              <p14:nvPr/>
            </p14:nvContentPartPr>
            <p14:xfrm>
              <a:off x="9880600" y="4035425"/>
              <a:ext cx="155575" cy="2857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2"/>
            </p:blipFill>
            <p:spPr>
              <a:xfrm>
                <a:off x="9880600" y="4035425"/>
                <a:ext cx="15557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2" name="墨迹 31"/>
              <p14:cNvContentPartPr/>
              <p14:nvPr/>
            </p14:nvContentPartPr>
            <p14:xfrm>
              <a:off x="10191750" y="4175125"/>
              <a:ext cx="742950" cy="3492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4"/>
            </p:blipFill>
            <p:spPr>
              <a:xfrm>
                <a:off x="10191750" y="4175125"/>
                <a:ext cx="742950" cy="34925"/>
              </a:xfrm>
              <a:prstGeom prst="rect"/>
            </p:spPr>
          </p:pic>
        </mc:Fallback>
      </mc:AlternateContent>
    </p:spTree>
    <p:custDataLst>
      <p:tags r:id="rId5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UNIT_PLACING_PICTURE_USER_VIEWPORT" val="{&quot;height&quot;:8415,&quot;width&quot;:12480}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7479</Words>
  <Application>WPS 演示</Application>
  <PresentationFormat>宽屏</PresentationFormat>
  <Paragraphs>564</Paragraphs>
  <Slides>34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3" baseType="lpstr">
      <vt:lpstr>Arial</vt:lpstr>
      <vt:lpstr>宋体</vt:lpstr>
      <vt:lpstr>Wingdings</vt:lpstr>
      <vt:lpstr>Wingdings</vt:lpstr>
      <vt:lpstr>黑体</vt:lpstr>
      <vt:lpstr>微软雅黑</vt:lpstr>
      <vt:lpstr>Arial Unicode MS</vt:lpstr>
      <vt:lpstr>Calibri</vt:lpstr>
      <vt:lpstr>Office 主题​​</vt:lpstr>
      <vt:lpstr>Ch03 Syntax Analysis</vt:lpstr>
      <vt:lpstr>目录/Content</vt:lpstr>
      <vt:lpstr>Part 01-Chomsky文法分类/Chomsky Hierarchy</vt:lpstr>
      <vt:lpstr>第一部分：形式语言简介 Part 01 :  Intro to Formal Language</vt:lpstr>
      <vt:lpstr>语言 &amp; 文法 / Language &amp; Grammar</vt:lpstr>
      <vt:lpstr>形式文法 / Formal Grammar</vt:lpstr>
      <vt:lpstr>Chomsky分类/Chomsky Hierarchy</vt:lpstr>
      <vt:lpstr>Chomsky分类/Chomsky Hierarchy</vt:lpstr>
      <vt:lpstr>Type 0 &amp; Turing Machine 0型文法 &amp; 图灵机</vt:lpstr>
      <vt:lpstr>Type 1 Grammar / 1型文法</vt:lpstr>
      <vt:lpstr>Type 2 Grammar（Context free grammar / BNF ） 2型文法（前后文无关文法 / BNF表示	） </vt:lpstr>
      <vt:lpstr>Type 3 Grammar（Regular grammar/Linear grammar） 2型文法（正规文法/线性文法）</vt:lpstr>
      <vt:lpstr>Part02-Grammar definition</vt:lpstr>
      <vt:lpstr>02-表达式文法的三种定义形式             three different definitions of expression grammar （龙书第二版 / dragon book 2nd：pp.122）</vt:lpstr>
      <vt:lpstr>02-1(1)左结合 &amp; 右结合 / left- &amp; right-associative</vt:lpstr>
      <vt:lpstr>02-1(2)左结合 &amp; 右结合 / left- &amp; right-associative</vt:lpstr>
      <vt:lpstr>02-1(1)左结合 &amp; 右结合 / left- &amp; right-associative</vt:lpstr>
      <vt:lpstr>02-1(3)左结合 &amp; 右结合 / left- &amp; right-associative</vt:lpstr>
      <vt:lpstr>02-1(3)左结合 &amp; 右结合 / left- &amp; right-associative</vt:lpstr>
      <vt:lpstr>02-2 文法等价性 / Equivalence of grammars</vt:lpstr>
      <vt:lpstr>02-2(1)文法等价性 / Equivalence of grammars</vt:lpstr>
      <vt:lpstr>02-3 Ambiguous grammar / 二义性文法</vt:lpstr>
      <vt:lpstr>02-3(1) Ambiguous grammar / 二义性文法</vt:lpstr>
      <vt:lpstr>02-3(2) Ambiguous grammar / 二义性文法 （无严重后果的例子/Examples without serious error）</vt:lpstr>
      <vt:lpstr>02-3(3)Ambiguous grammar / 二义性文法 （优先级错误/Examples with priority error）</vt:lpstr>
      <vt:lpstr>02-3(4)Ambiguous grammar / 二义性文法</vt:lpstr>
      <vt:lpstr>02-3(5-1)"if-else"的二义性/Ambiguity of "if-else"</vt:lpstr>
      <vt:lpstr>02-3(5-2)"if-else"的二义性/Ambiguity of "if-else"</vt:lpstr>
      <vt:lpstr>02-3(5-3)"if-else"的二义性/Ambiguity of "if-else"</vt:lpstr>
      <vt:lpstr>02-3(5-4)"if-else"的二义性/Ambiguity of "if-else"</vt:lpstr>
      <vt:lpstr>02-3(5-5)"if-else"的二义性/Ambiguity of "if-else"</vt:lpstr>
      <vt:lpstr>02-3(5-6) if-else二义性带来的问题              /consequence of if-else ambiguity</vt:lpstr>
      <vt:lpstr>02-3(5-7) if-else二义性带来的问题              /consequence of if-else ambiguity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林奕</cp:lastModifiedBy>
  <cp:revision>262</cp:revision>
  <dcterms:created xsi:type="dcterms:W3CDTF">2019-06-19T02:08:00Z</dcterms:created>
  <dcterms:modified xsi:type="dcterms:W3CDTF">2022-03-17T04:14:07Z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B6300079358E48E19A63A24FE6C32EFD</vt:lpwstr>
  </property>
</Properties>
</file>